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97" r:id="rId2"/>
    <p:sldId id="384" r:id="rId3"/>
    <p:sldId id="398" r:id="rId4"/>
    <p:sldId id="394" r:id="rId5"/>
    <p:sldId id="349" r:id="rId6"/>
    <p:sldId id="350" r:id="rId7"/>
    <p:sldId id="351" r:id="rId8"/>
    <p:sldId id="352" r:id="rId9"/>
    <p:sldId id="353" r:id="rId10"/>
    <p:sldId id="354" r:id="rId11"/>
    <p:sldId id="355" r:id="rId12"/>
    <p:sldId id="356" r:id="rId13"/>
    <p:sldId id="385" r:id="rId14"/>
    <p:sldId id="393" r:id="rId15"/>
    <p:sldId id="357" r:id="rId16"/>
    <p:sldId id="358" r:id="rId17"/>
    <p:sldId id="359" r:id="rId18"/>
    <p:sldId id="360" r:id="rId19"/>
    <p:sldId id="361" r:id="rId20"/>
    <p:sldId id="362" r:id="rId21"/>
    <p:sldId id="391" r:id="rId22"/>
    <p:sldId id="392" r:id="rId23"/>
    <p:sldId id="363" r:id="rId24"/>
    <p:sldId id="364" r:id="rId25"/>
    <p:sldId id="365" r:id="rId26"/>
    <p:sldId id="366" r:id="rId27"/>
    <p:sldId id="367" r:id="rId28"/>
    <p:sldId id="368" r:id="rId29"/>
    <p:sldId id="389" r:id="rId30"/>
    <p:sldId id="390" r:id="rId31"/>
    <p:sldId id="371" r:id="rId32"/>
    <p:sldId id="372" r:id="rId33"/>
    <p:sldId id="369" r:id="rId34"/>
    <p:sldId id="370" r:id="rId35"/>
    <p:sldId id="373" r:id="rId36"/>
    <p:sldId id="374" r:id="rId37"/>
    <p:sldId id="387" r:id="rId38"/>
    <p:sldId id="388" r:id="rId39"/>
    <p:sldId id="395" r:id="rId40"/>
    <p:sldId id="396" r:id="rId41"/>
    <p:sldId id="375" r:id="rId42"/>
    <p:sldId id="376" r:id="rId43"/>
    <p:sldId id="377" r:id="rId44"/>
    <p:sldId id="378" r:id="rId45"/>
    <p:sldId id="383" r:id="rId46"/>
    <p:sldId id="386" r:id="rId47"/>
    <p:sldId id="399" r:id="rId48"/>
    <p:sldId id="400" r:id="rId49"/>
    <p:sldId id="381" r:id="rId50"/>
    <p:sldId id="382" r:id="rId51"/>
    <p:sldId id="379" r:id="rId52"/>
    <p:sldId id="380" r:id="rId53"/>
    <p:sldId id="451" r:id="rId54"/>
    <p:sldId id="465" r:id="rId55"/>
    <p:sldId id="456" r:id="rId56"/>
    <p:sldId id="457" r:id="rId57"/>
    <p:sldId id="458" r:id="rId58"/>
    <p:sldId id="459" r:id="rId5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167E0D8-7195-4CCD-83ED-C860B63830DB}">
          <p14:sldIdLst>
            <p14:sldId id="397"/>
            <p14:sldId id="384"/>
            <p14:sldId id="398"/>
            <p14:sldId id="394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85"/>
            <p14:sldId id="393"/>
            <p14:sldId id="357"/>
            <p14:sldId id="358"/>
            <p14:sldId id="359"/>
            <p14:sldId id="360"/>
            <p14:sldId id="361"/>
            <p14:sldId id="362"/>
            <p14:sldId id="391"/>
            <p14:sldId id="392"/>
            <p14:sldId id="363"/>
            <p14:sldId id="364"/>
            <p14:sldId id="365"/>
            <p14:sldId id="366"/>
            <p14:sldId id="367"/>
            <p14:sldId id="368"/>
            <p14:sldId id="389"/>
            <p14:sldId id="390"/>
            <p14:sldId id="371"/>
            <p14:sldId id="372"/>
            <p14:sldId id="369"/>
            <p14:sldId id="370"/>
            <p14:sldId id="373"/>
            <p14:sldId id="374"/>
            <p14:sldId id="387"/>
            <p14:sldId id="388"/>
            <p14:sldId id="395"/>
            <p14:sldId id="396"/>
            <p14:sldId id="375"/>
            <p14:sldId id="376"/>
            <p14:sldId id="377"/>
            <p14:sldId id="378"/>
            <p14:sldId id="383"/>
            <p14:sldId id="386"/>
            <p14:sldId id="399"/>
            <p14:sldId id="400"/>
            <p14:sldId id="381"/>
            <p14:sldId id="382"/>
            <p14:sldId id="379"/>
            <p14:sldId id="380"/>
          </p14:sldIdLst>
        </p14:section>
        <p14:section name="OTA Test" id="{565F9F0E-682E-4417-996A-3ED019DC0B05}">
          <p14:sldIdLst>
            <p14:sldId id="451"/>
            <p14:sldId id="465"/>
            <p14:sldId id="456"/>
            <p14:sldId id="457"/>
            <p14:sldId id="458"/>
            <p14:sldId id="4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259E29B8-69B3-4461-B37F-0DBB9DC0476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7C7E9E7-7333-4EF5-9FC3-4CEF923EA801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40" name="Logo">
            <a:extLst>
              <a:ext uri="{FF2B5EF4-FFF2-40B4-BE49-F238E27FC236}">
                <a16:creationId xmlns:a16="http://schemas.microsoft.com/office/drawing/2014/main" id="{D2A95714-9F6E-48DD-9ED6-94BDDECF0F4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39598F92-4036-449A-A381-281AC133F93A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6A04830E-5424-4362-9CD6-60CBCC39C20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Ruler">
            <a:extLst>
              <a:ext uri="{FF2B5EF4-FFF2-40B4-BE49-F238E27FC236}">
                <a16:creationId xmlns:a16="http://schemas.microsoft.com/office/drawing/2014/main" id="{DBE24C15-4489-4BF7-A20E-4FEB0A1A667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BDB098C-E5AE-4364-A913-1C8D462BF9B3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A6D359-A1D3-413C-8281-5A2E7EEE320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A7D9A44-D64C-4D5A-B183-958220A4996C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34F8A2C-8776-4D1A-93D7-4590C0622121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91CB2CF-6B6F-48D5-8365-33EC34BA80A0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458D058-1610-4C89-9349-E009140E28F5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5743F61-B1FA-44F3-81EC-3FF4A1864B3B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A99D48-7BDC-4896-BBA2-67770AABD231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B3F7266-53C6-4879-8513-A4486B8FC303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465021D-7CFB-4445-8798-684D88150AE5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F2AFDE6-7C63-49EA-B242-2927A8B9902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252C539-DDC5-412A-AD14-69BA4ED96AF5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6D93BA2-F008-40E1-825E-6CF327EC92DA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D2E7C4B-6367-42C3-B536-906DE4FD552D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78576E-5C4A-48E5-B281-76308E82DB77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1B39927-09E1-467A-8149-FE7A19A30F66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32B564-C1C7-4C1A-8066-81D90765D42D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1267B10-9154-4C28-9140-3AF5C2021E44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290F9B9-A40C-41F9-B489-C1D87E71C101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Speaker Name">
            <a:extLst>
              <a:ext uri="{FF2B5EF4-FFF2-40B4-BE49-F238E27FC236}">
                <a16:creationId xmlns:a16="http://schemas.microsoft.com/office/drawing/2014/main" id="{88104DA9-6CD2-4C4F-A6AE-C5D0CD6E01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Name</a:t>
            </a:r>
          </a:p>
        </p:txBody>
      </p:sp>
      <p:sp>
        <p:nvSpPr>
          <p:cNvPr id="37" name="Text Placeholder 128">
            <a:extLst>
              <a:ext uri="{FF2B5EF4-FFF2-40B4-BE49-F238E27FC236}">
                <a16:creationId xmlns:a16="http://schemas.microsoft.com/office/drawing/2014/main" id="{69D5EB8D-3B85-4059-8F34-4BFB6D0DED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 dirty="0"/>
              <a:t>YYYY.MM.DD</a:t>
            </a:r>
          </a:p>
        </p:txBody>
      </p:sp>
      <p:sp>
        <p:nvSpPr>
          <p:cNvPr id="38" name="Speaker Title">
            <a:extLst>
              <a:ext uri="{FF2B5EF4-FFF2-40B4-BE49-F238E27FC236}">
                <a16:creationId xmlns:a16="http://schemas.microsoft.com/office/drawing/2014/main" id="{0D9078F8-E937-4EF3-AC9B-A84856FA94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Title / Company Name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7A92962A-B660-43F3-9C7C-C1CD756ED7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1456875"/>
            <a:ext cx="9372600" cy="1336928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 dirty="0"/>
              <a:t>Title Slide Layout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C49378-BFD9-43A8-8DB2-52BE426047C8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146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04A056E-0A81-49A4-A1E8-EC8E2D83F6A9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47"/>
            <a:ext cx="12192000" cy="6857107"/>
          </a:xfrm>
          <a:solidFill>
            <a:schemeClr val="bg1">
              <a:lumMod val="85000"/>
            </a:schemeClr>
          </a:solidFill>
        </p:spPr>
        <p:txBody>
          <a:bodyPr bIns="640080" anchor="ctr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below to insert a picture</a:t>
            </a:r>
          </a:p>
        </p:txBody>
      </p:sp>
    </p:spTree>
    <p:extLst>
      <p:ext uri="{BB962C8B-B14F-4D97-AF65-F5344CB8AC3E}">
        <p14:creationId xmlns:p14="http://schemas.microsoft.com/office/powerpoint/2010/main" val="2797053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Mosa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F06E54C9-A448-4577-8FFC-86B9235556E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49261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750D041D-3D23-45A0-B825-F6942FB33899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49261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A34408D2-7305-44BD-88E2-4782253029F6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49261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AE057395-5D60-4151-A3F4-BD3C26F517E0}"/>
              </a:ext>
            </a:extLst>
          </p:cNvPr>
          <p:cNvSpPr>
            <a:spLocks noGrp="1" noChangeAspect="1"/>
          </p:cNvSpPr>
          <p:nvPr>
            <p:ph type="pic" sz="quarter" idx="31" hasCustomPrompt="1"/>
          </p:nvPr>
        </p:nvSpPr>
        <p:spPr>
          <a:xfrm>
            <a:off x="2724005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82EC2578-E69B-48E7-9A0D-509C4DCB31E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2724005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7D0D4746-2A3C-4008-AE56-9C971679424A}"/>
              </a:ext>
            </a:extLst>
          </p:cNvPr>
          <p:cNvSpPr>
            <a:spLocks noGrp="1" noChangeAspect="1"/>
          </p:cNvSpPr>
          <p:nvPr>
            <p:ph type="pic" sz="quarter" idx="33" hasCustomPrompt="1"/>
          </p:nvPr>
        </p:nvSpPr>
        <p:spPr>
          <a:xfrm>
            <a:off x="2724005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4FCA5D73-8894-4E23-A184-A54E0EC5A0EE}"/>
              </a:ext>
            </a:extLst>
          </p:cNvPr>
          <p:cNvSpPr>
            <a:spLocks noGrp="1" noChangeAspect="1"/>
          </p:cNvSpPr>
          <p:nvPr>
            <p:ph type="pic" sz="quarter" idx="34" hasCustomPrompt="1"/>
          </p:nvPr>
        </p:nvSpPr>
        <p:spPr>
          <a:xfrm>
            <a:off x="499874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6ACBD5C3-DCFC-4051-9545-03D3162522D6}"/>
              </a:ext>
            </a:extLst>
          </p:cNvPr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499874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1A66F51C-4B75-45D7-A374-BEBFC16F4525}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499874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892A4E8F-9D23-4A3B-9CF3-6E98766A0FC3}"/>
              </a:ext>
            </a:extLst>
          </p:cNvPr>
          <p:cNvSpPr>
            <a:spLocks noGrp="1" noChangeAspect="1"/>
          </p:cNvSpPr>
          <p:nvPr>
            <p:ph type="pic" sz="quarter" idx="37" hasCustomPrompt="1"/>
          </p:nvPr>
        </p:nvSpPr>
        <p:spPr>
          <a:xfrm>
            <a:off x="7273493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F7C4C030-205C-4BEE-910F-AE86E4049451}"/>
              </a:ext>
            </a:extLst>
          </p:cNvPr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7273493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FC23546C-CAC0-4FD6-8C62-1F4F217EC83D}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7273493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084AFB79-D26E-4F3D-8A40-6D479CF90DB0}"/>
              </a:ext>
            </a:extLst>
          </p:cNvPr>
          <p:cNvSpPr>
            <a:spLocks noGrp="1" noChangeAspect="1"/>
          </p:cNvSpPr>
          <p:nvPr>
            <p:ph type="pic" sz="quarter" idx="40" hasCustomPrompt="1"/>
          </p:nvPr>
        </p:nvSpPr>
        <p:spPr>
          <a:xfrm>
            <a:off x="954823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897A7121-A588-46B7-AF5B-FDF684B00905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954823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89C5946B-4047-4FB3-AC49-D0F9A0F37808}"/>
              </a:ext>
            </a:extLst>
          </p:cNvPr>
          <p:cNvSpPr>
            <a:spLocks noGrp="1" noChangeAspect="1"/>
          </p:cNvSpPr>
          <p:nvPr>
            <p:ph type="pic" sz="quarter" idx="42" hasCustomPrompt="1"/>
          </p:nvPr>
        </p:nvSpPr>
        <p:spPr>
          <a:xfrm>
            <a:off x="954823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DC077E-289F-4AAE-B3F6-9B318C828A23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F4F685A-9886-45FB-8B04-AB8597A67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Photo Mosaic Layout</a:t>
            </a:r>
          </a:p>
        </p:txBody>
      </p:sp>
    </p:spTree>
    <p:extLst>
      <p:ext uri="{BB962C8B-B14F-4D97-AF65-F5344CB8AC3E}">
        <p14:creationId xmlns:p14="http://schemas.microsoft.com/office/powerpoint/2010/main" val="2741580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CE3183E7-4A32-4F91-8AF8-C43C846072F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76819" y="5140292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6819" y="4734027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2" name="Quote">
            <a:extLst>
              <a:ext uri="{FF2B5EF4-FFF2-40B4-BE49-F238E27FC236}">
                <a16:creationId xmlns:a16="http://schemas.microsoft.com/office/drawing/2014/main" id="{86824591-1B5F-489A-9593-4CEFC4B3EE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6819" y="1454532"/>
            <a:ext cx="8636427" cy="327949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91440" rIns="182880" bIns="91440" rtlCol="0" anchor="t">
            <a:no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dirty="0"/>
              <a:t>Quote layout.</a:t>
            </a:r>
          </a:p>
        </p:txBody>
      </p:sp>
      <p:grpSp>
        <p:nvGrpSpPr>
          <p:cNvPr id="22" name="Quote_Box">
            <a:extLst>
              <a:ext uri="{FF2B5EF4-FFF2-40B4-BE49-F238E27FC236}">
                <a16:creationId xmlns:a16="http://schemas.microsoft.com/office/drawing/2014/main" id="{16644DA2-FD5C-4132-871A-2F4CC3B9C32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7850" y="1454532"/>
            <a:ext cx="648005" cy="648005"/>
            <a:chOff x="1127850" y="1457847"/>
            <a:chExt cx="648005" cy="648005"/>
          </a:xfrm>
        </p:grpSpPr>
        <p:sp>
          <p:nvSpPr>
            <p:cNvPr id="23" name="Quote_Box">
              <a:extLst>
                <a:ext uri="{FF2B5EF4-FFF2-40B4-BE49-F238E27FC236}">
                  <a16:creationId xmlns:a16="http://schemas.microsoft.com/office/drawing/2014/main" id="{F8742923-446F-4F3E-A318-7D750E032EAE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4" name="Icon">
              <a:extLst>
                <a:ext uri="{FF2B5EF4-FFF2-40B4-BE49-F238E27FC236}">
                  <a16:creationId xmlns:a16="http://schemas.microsoft.com/office/drawing/2014/main" id="{64D02E25-A2AE-488C-8479-BFF4596F0CD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DB22BC-764C-491D-888B-64DE8D2F75F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26" name="Slide Number">
            <a:extLst>
              <a:ext uri="{FF2B5EF4-FFF2-40B4-BE49-F238E27FC236}">
                <a16:creationId xmlns:a16="http://schemas.microsoft.com/office/drawing/2014/main" id="{3BF195AF-9651-4702-B588-B7C0FCFE2DB2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7" name="Logo">
            <a:extLst>
              <a:ext uri="{FF2B5EF4-FFF2-40B4-BE49-F238E27FC236}">
                <a16:creationId xmlns:a16="http://schemas.microsoft.com/office/drawing/2014/main" id="{D793CBCB-9D3E-4FB2-9244-94F5FE9EB03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5CA6D27F-C163-4B78-8C9F-63F81E7A86B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2CF469B8-42CE-43E7-A089-ED56DA2D857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02595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0038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038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00383" y="1630264"/>
            <a:ext cx="507306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Two quote layout.</a:t>
            </a:r>
          </a:p>
        </p:txBody>
      </p:sp>
      <p:grpSp>
        <p:nvGrpSpPr>
          <p:cNvPr id="106" name="Quote_Box">
            <a:extLst>
              <a:ext uri="{FF2B5EF4-FFF2-40B4-BE49-F238E27FC236}">
                <a16:creationId xmlns:a16="http://schemas.microsoft.com/office/drawing/2014/main" id="{ABCF5F15-1C99-4B5F-A62C-06821A1D013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300383" y="1115459"/>
            <a:ext cx="509542" cy="509542"/>
            <a:chOff x="1127850" y="1457847"/>
            <a:chExt cx="648005" cy="648005"/>
          </a:xfrm>
        </p:grpSpPr>
        <p:sp>
          <p:nvSpPr>
            <p:cNvPr id="107" name="Quote_Box">
              <a:extLst>
                <a:ext uri="{FF2B5EF4-FFF2-40B4-BE49-F238E27FC236}">
                  <a16:creationId xmlns:a16="http://schemas.microsoft.com/office/drawing/2014/main" id="{BBFBCDF7-264A-4503-9A4A-3935E8AFA29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08" name="Icon">
              <a:extLst>
                <a:ext uri="{FF2B5EF4-FFF2-40B4-BE49-F238E27FC236}">
                  <a16:creationId xmlns:a16="http://schemas.microsoft.com/office/drawing/2014/main" id="{D21F579F-48BF-483D-8137-FE8CA23EA9A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7111" y="1630264"/>
            <a:ext cx="506985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Two quote layout.</a:t>
            </a:r>
          </a:p>
        </p:txBody>
      </p:sp>
      <p:grpSp>
        <p:nvGrpSpPr>
          <p:cNvPr id="7" name="Quote_Box">
            <a:extLst>
              <a:ext uri="{FF2B5EF4-FFF2-40B4-BE49-F238E27FC236}">
                <a16:creationId xmlns:a16="http://schemas.microsoft.com/office/drawing/2014/main" id="{9668343F-8517-4F28-87DB-A2A07E8FB7E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17112" y="1115459"/>
            <a:ext cx="509542" cy="509542"/>
            <a:chOff x="1127850" y="1457847"/>
            <a:chExt cx="648005" cy="648005"/>
          </a:xfrm>
        </p:grpSpPr>
        <p:sp>
          <p:nvSpPr>
            <p:cNvPr id="36" name="Quote_Box">
              <a:extLst>
                <a:ext uri="{FF2B5EF4-FFF2-40B4-BE49-F238E27FC236}">
                  <a16:creationId xmlns:a16="http://schemas.microsoft.com/office/drawing/2014/main" id="{42E56F5C-3AEB-4DE3-8888-7B24F0EA495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6" name="Icon">
              <a:extLst>
                <a:ext uri="{FF2B5EF4-FFF2-40B4-BE49-F238E27FC236}">
                  <a16:creationId xmlns:a16="http://schemas.microsoft.com/office/drawing/2014/main" id="{3DF19E5B-CFF4-45C8-B61A-F63CA122FB99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5EF5EE-3B70-4DA9-9CA4-B61782592FBE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32" name="Slide Number">
            <a:extLst>
              <a:ext uri="{FF2B5EF4-FFF2-40B4-BE49-F238E27FC236}">
                <a16:creationId xmlns:a16="http://schemas.microsoft.com/office/drawing/2014/main" id="{FC713103-2866-494C-A53B-1AB3D87EEA7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3" name="Logo">
            <a:extLst>
              <a:ext uri="{FF2B5EF4-FFF2-40B4-BE49-F238E27FC236}">
                <a16:creationId xmlns:a16="http://schemas.microsoft.com/office/drawing/2014/main" id="{CB047E31-151D-47D0-80D7-E717E2B6922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EEA3A2DC-1140-4EDC-B868-8D42AE958DD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B821CE29-24BB-4400-BA45-0223522B7F7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351978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110" name="Affiliation">
            <a:extLst>
              <a:ext uri="{FF2B5EF4-FFF2-40B4-BE49-F238E27FC236}">
                <a16:creationId xmlns:a16="http://schemas.microsoft.com/office/drawing/2014/main" id="{03391EED-1D97-47E6-8177-6C95A24711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2784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11" name="Name">
            <a:extLst>
              <a:ext uri="{FF2B5EF4-FFF2-40B4-BE49-F238E27FC236}">
                <a16:creationId xmlns:a16="http://schemas.microsoft.com/office/drawing/2014/main" id="{F8ADE435-12F0-4A39-B8D8-C041290A99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2784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15" name="Text Placeholder 9">
            <a:extLst>
              <a:ext uri="{FF2B5EF4-FFF2-40B4-BE49-F238E27FC236}">
                <a16:creationId xmlns:a16="http://schemas.microsoft.com/office/drawing/2014/main" id="{F508999A-BE23-41E9-BBE2-1DC9042691E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2784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113" name="Quote_Box">
            <a:extLst>
              <a:ext uri="{FF2B5EF4-FFF2-40B4-BE49-F238E27FC236}">
                <a16:creationId xmlns:a16="http://schemas.microsoft.com/office/drawing/2014/main" id="{63E5C30B-475D-4271-B492-051282960614}"/>
              </a:ext>
            </a:extLst>
          </p:cNvPr>
          <p:cNvSpPr/>
          <p:nvPr userDrawn="1"/>
        </p:nvSpPr>
        <p:spPr>
          <a:xfrm>
            <a:off x="8127844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4" name="Icon">
            <a:extLst>
              <a:ext uri="{FF2B5EF4-FFF2-40B4-BE49-F238E27FC236}">
                <a16:creationId xmlns:a16="http://schemas.microsoft.com/office/drawing/2014/main" id="{6207C573-4A51-45AB-8A2D-1B0EC0E0CF77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8263899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4472940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4472940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4472940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107" name="Quote_Box">
            <a:extLst>
              <a:ext uri="{FF2B5EF4-FFF2-40B4-BE49-F238E27FC236}">
                <a16:creationId xmlns:a16="http://schemas.microsoft.com/office/drawing/2014/main" id="{BBFBCDF7-264A-4503-9A4A-3935E8AFA293}"/>
              </a:ext>
            </a:extLst>
          </p:cNvPr>
          <p:cNvSpPr/>
          <p:nvPr userDrawn="1"/>
        </p:nvSpPr>
        <p:spPr>
          <a:xfrm>
            <a:off x="4471995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8" name="Icon">
            <a:extLst>
              <a:ext uri="{FF2B5EF4-FFF2-40B4-BE49-F238E27FC236}">
                <a16:creationId xmlns:a16="http://schemas.microsoft.com/office/drawing/2014/main" id="{D21F579F-48BF-483D-8137-FE8CA23EA9A1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608050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1711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36" name="Quote_Box">
            <a:extLst>
              <a:ext uri="{FF2B5EF4-FFF2-40B4-BE49-F238E27FC236}">
                <a16:creationId xmlns:a16="http://schemas.microsoft.com/office/drawing/2014/main" id="{42E56F5C-3AEB-4DE3-8888-7B24F0EA4953}"/>
              </a:ext>
            </a:extLst>
          </p:cNvPr>
          <p:cNvSpPr/>
          <p:nvPr userDrawn="1"/>
        </p:nvSpPr>
        <p:spPr>
          <a:xfrm>
            <a:off x="817112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Icon">
            <a:extLst>
              <a:ext uri="{FF2B5EF4-FFF2-40B4-BE49-F238E27FC236}">
                <a16:creationId xmlns:a16="http://schemas.microsoft.com/office/drawing/2014/main" id="{3DF19E5B-CFF4-45C8-B61A-F63CA122FB99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53167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809D31E-8183-451E-99A7-97F7D20575CB}"/>
              </a:ext>
            </a:extLst>
          </p:cNvPr>
          <p:cNvSpPr>
            <a:spLocks noGrp="1"/>
          </p:cNvSpPr>
          <p:nvPr userDrawn="1">
            <p:ph type="ftr" sz="quarter" idx="2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37" name="Slide Number">
            <a:extLst>
              <a:ext uri="{FF2B5EF4-FFF2-40B4-BE49-F238E27FC236}">
                <a16:creationId xmlns:a16="http://schemas.microsoft.com/office/drawing/2014/main" id="{64FA7F3B-629E-4994-9D8D-543F3F50EDAD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8" name="Logo">
            <a:extLst>
              <a:ext uri="{FF2B5EF4-FFF2-40B4-BE49-F238E27FC236}">
                <a16:creationId xmlns:a16="http://schemas.microsoft.com/office/drawing/2014/main" id="{8D803CD8-0215-4AF5-8112-85A0C960BE0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1FE609AA-87CA-4AAA-86B8-3A5F58ED1C2E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A9110DB-3204-4593-B863-F03340BAE92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24689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Statem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ure">
            <a:extLst>
              <a:ext uri="{FF2B5EF4-FFF2-40B4-BE49-F238E27FC236}">
                <a16:creationId xmlns:a16="http://schemas.microsoft.com/office/drawing/2014/main" id="{1E4985FC-C4A1-4C4E-9D8B-E1EF235D55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54FD730-BB81-4C20-B6E9-3E0B048CAC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1463040"/>
            <a:ext cx="11292840" cy="3785616"/>
          </a:xfrm>
        </p:spPr>
        <p:txBody>
          <a:bodyPr anchor="ctr"/>
          <a:lstStyle>
            <a:lvl1pPr algn="ctr">
              <a:lnSpc>
                <a:spcPct val="90000"/>
              </a:lnSpc>
              <a:defRPr lang="en-US" sz="44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Large statement layout.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D9AE906-1DB3-4285-A68A-0F8B8AC97C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27E814A0-99D6-40C5-A745-5C658684C0F9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7" name="Logo">
            <a:extLst>
              <a:ext uri="{FF2B5EF4-FFF2-40B4-BE49-F238E27FC236}">
                <a16:creationId xmlns:a16="http://schemas.microsoft.com/office/drawing/2014/main" id="{CBA27C52-51B0-46E5-A354-FDA0C0E69C9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0AE504F3-CE1B-4FFA-90CB-0DB30ADE04C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47EEFBCB-3E60-4B8E-989D-3A4D50513D2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67439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D815A8-0624-4A10-B1F3-C19B0E2331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122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No Textur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">
            <a:extLst>
              <a:ext uri="{FF2B5EF4-FFF2-40B4-BE49-F238E27FC236}">
                <a16:creationId xmlns:a16="http://schemas.microsoft.com/office/drawing/2014/main" id="{C1F06F61-6DD2-446B-987D-B384047C0878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5" name="Logo">
            <a:extLst>
              <a:ext uri="{FF2B5EF4-FFF2-40B4-BE49-F238E27FC236}">
                <a16:creationId xmlns:a16="http://schemas.microsoft.com/office/drawing/2014/main" id="{56CEE073-8BD3-492B-BD4A-547A71C58B3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C4CFB3E-CC68-4065-BA51-35CB29381FC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80F4F0DF-D1F7-485E-8B01-94A5F0B04E4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8FB5C1-1733-49B1-83F7-48444CAFE0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930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F2D524AB-E282-4686-B58B-641438DC9BE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D298B8-A731-40B0-A82D-73E38F5E3C48}"/>
              </a:ext>
            </a:extLst>
          </p:cNvPr>
          <p:cNvSpPr/>
          <p:nvPr userDrawn="1"/>
        </p:nvSpPr>
        <p:spPr>
          <a:xfrm>
            <a:off x="2990868" y="1895475"/>
            <a:ext cx="6496032" cy="2883030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077A18B9-3018-42E0-8877-4E494677B9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3757744" y="2807676"/>
            <a:ext cx="4676512" cy="1097280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6A3BF12-9A81-464B-8E0D-17C715D2D57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5C73C4CA-E0CE-41EC-A841-98AAB5DA855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126770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ID">
            <a:extLst>
              <a:ext uri="{FF2B5EF4-FFF2-40B4-BE49-F238E27FC236}">
                <a16:creationId xmlns:a16="http://schemas.microsoft.com/office/drawing/2014/main" id="{B01B4ED1-11E6-4650-B725-EC73B57E4A24}"/>
              </a:ext>
            </a:extLst>
          </p:cNvPr>
          <p:cNvGrpSpPr/>
          <p:nvPr userDrawn="1"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grpSp>
          <p:nvGrpSpPr>
            <p:cNvPr id="90" name="5-Columns">
              <a:extLst>
                <a:ext uri="{FF2B5EF4-FFF2-40B4-BE49-F238E27FC236}">
                  <a16:creationId xmlns:a16="http://schemas.microsoft.com/office/drawing/2014/main" id="{7FDABA8A-9F63-4CB3-AD6D-E3081FE4A134}"/>
                </a:ext>
              </a:extLst>
            </p:cNvPr>
            <p:cNvGrpSpPr/>
            <p:nvPr userDrawn="1"/>
          </p:nvGrpSpPr>
          <p:grpSpPr>
            <a:xfrm>
              <a:off x="457196" y="6369995"/>
              <a:ext cx="11284638" cy="66775"/>
              <a:chOff x="457196" y="6369995"/>
              <a:chExt cx="11284638" cy="66775"/>
            </a:xfrm>
            <a:solidFill>
              <a:schemeClr val="accent1">
                <a:lumMod val="40000"/>
                <a:lumOff val="60000"/>
                <a:alpha val="35000"/>
              </a:schemeClr>
            </a:solidFill>
          </p:grpSpPr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EB8CCE06-2803-4BC4-8F52-8C22514AAC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196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EFEE6688-BF23-4A0F-B580-67F2EB80DF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57020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0867ECC9-01B8-4FD0-AA00-DB2A4DF6D4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56844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F74219B-904B-4014-A041-38C261EB95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56668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D37F15D0-DE02-4884-B44D-921B540070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56491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1" name="Columns">
              <a:extLst>
                <a:ext uri="{FF2B5EF4-FFF2-40B4-BE49-F238E27FC236}">
                  <a16:creationId xmlns:a16="http://schemas.microsoft.com/office/drawing/2014/main" id="{CA147F0F-2720-4D14-BF12-11A0E876C4F5}"/>
                </a:ext>
              </a:extLst>
            </p:cNvPr>
            <p:cNvGrpSpPr/>
            <p:nvPr userDrawn="1"/>
          </p:nvGrpSpPr>
          <p:grpSpPr>
            <a:xfrm>
              <a:off x="450165" y="422030"/>
              <a:ext cx="11291670" cy="5868573"/>
              <a:chOff x="450165" y="422030"/>
              <a:chExt cx="11291670" cy="5868573"/>
            </a:xfrm>
            <a:solidFill>
              <a:schemeClr val="accent1">
                <a:lumMod val="40000"/>
                <a:lumOff val="60000"/>
                <a:alpha val="20000"/>
              </a:schemeClr>
            </a:solidFill>
          </p:grpSpPr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9751839D-CEC1-45BE-9708-DAA3CE5F68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1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33028180-FC57-41E2-9874-BD949906CC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0987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A428A839-7BAF-4979-A0EE-91F40C11FE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958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E8E5B971-2FFF-495D-904E-1754501FCD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2929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331A14FD-E4E3-44E8-90C4-63354F192C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8900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825AFDC6-95BA-4E36-A7E5-2434D0A29B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4871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D716465D-EE0D-4453-A606-A83F187D3C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842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3DC79EC4-363A-4716-8E58-408C7D981B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6813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49FF239A-FB3F-48EE-8991-0EE98B025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2784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942B26A2-737C-48BF-B21F-47EABB25FB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755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E3076E2C-385C-42BA-8312-8A176F92044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472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9B8902CC-F93D-4AE7-A8DC-25DC91A68D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06977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2" name="Half-Columns">
              <a:extLst>
                <a:ext uri="{FF2B5EF4-FFF2-40B4-BE49-F238E27FC236}">
                  <a16:creationId xmlns:a16="http://schemas.microsoft.com/office/drawing/2014/main" id="{204B2196-46C3-43E9-B91C-0070561E93CD}"/>
                </a:ext>
              </a:extLst>
            </p:cNvPr>
            <p:cNvGrpSpPr/>
            <p:nvPr userDrawn="1"/>
          </p:nvGrpSpPr>
          <p:grpSpPr>
            <a:xfrm>
              <a:off x="817594" y="422030"/>
              <a:ext cx="10556812" cy="5868573"/>
              <a:chOff x="817594" y="422030"/>
              <a:chExt cx="10556812" cy="5868573"/>
            </a:xfrm>
          </p:grpSpPr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B4C2424A-DAE7-47F5-803E-8B0C3C4C0B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75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1F10CFA4-C33B-4610-8DB6-2E8EC6F927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730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EB84BBF9-CCBD-4D1E-9F11-4BC2A4DEC4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701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1256665B-0348-4F3E-ACD5-FD9756A20B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672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61724F5A-484B-49DE-9661-FAACDAE743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5643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169D8861-3D05-4F47-A6E6-629CBE006E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614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2AF0C905-F3F8-4655-B2FF-297DA836C0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7585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25C9DF23-3824-4397-B5F3-CA748E2542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556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4810292C-F27F-4ADA-A818-ED47B4FDC9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9527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0FA31E9E-A1D6-4A1F-A31B-8155BD7639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5498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0ADD4CF6-2B17-408C-B1A2-571FACF84D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146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B1F99D05-254F-46BB-9DB1-7A8273EE2D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74406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Minor-Baselines">
              <a:extLst>
                <a:ext uri="{FF2B5EF4-FFF2-40B4-BE49-F238E27FC236}">
                  <a16:creationId xmlns:a16="http://schemas.microsoft.com/office/drawing/2014/main" id="{98E6344D-0E97-46AD-8557-F3655F4C668A}"/>
                </a:ext>
              </a:extLst>
            </p:cNvPr>
            <p:cNvGrpSpPr/>
            <p:nvPr userDrawn="1"/>
          </p:nvGrpSpPr>
          <p:grpSpPr>
            <a:xfrm>
              <a:off x="0" y="594635"/>
              <a:ext cx="12192000" cy="5523360"/>
              <a:chOff x="0" y="594635"/>
              <a:chExt cx="12192000" cy="5523360"/>
            </a:xfrm>
          </p:grpSpPr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43988CC1-B2D8-45F6-99EB-F0C991951B5A}"/>
                  </a:ext>
                </a:extLst>
              </p:cNvPr>
              <p:cNvCxnSpPr/>
              <p:nvPr userDrawn="1"/>
            </p:nvCxnSpPr>
            <p:spPr>
              <a:xfrm flipH="1">
                <a:off x="0" y="12850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DC16D86-ECC2-46A0-98AD-FF37E7984488}"/>
                  </a:ext>
                </a:extLst>
              </p:cNvPr>
              <p:cNvCxnSpPr/>
              <p:nvPr userDrawn="1"/>
            </p:nvCxnSpPr>
            <p:spPr>
              <a:xfrm flipH="1">
                <a:off x="0" y="16302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73384F88-CFC2-485A-85E5-BC9A387E70FA}"/>
                  </a:ext>
                </a:extLst>
              </p:cNvPr>
              <p:cNvCxnSpPr/>
              <p:nvPr userDrawn="1"/>
            </p:nvCxnSpPr>
            <p:spPr>
              <a:xfrm flipH="1">
                <a:off x="0" y="19754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A7C0AFBD-D26D-4ADF-A7A4-2C3FA6041EFE}"/>
                  </a:ext>
                </a:extLst>
              </p:cNvPr>
              <p:cNvCxnSpPr/>
              <p:nvPr userDrawn="1"/>
            </p:nvCxnSpPr>
            <p:spPr>
              <a:xfrm flipH="1">
                <a:off x="0" y="23206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DB0F5EF3-3B04-4F24-AAF0-42DB116656FA}"/>
                  </a:ext>
                </a:extLst>
              </p:cNvPr>
              <p:cNvCxnSpPr/>
              <p:nvPr userDrawn="1"/>
            </p:nvCxnSpPr>
            <p:spPr>
              <a:xfrm flipH="1">
                <a:off x="0" y="26658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BCEB7FB8-D33A-40E7-837C-1FA51F98C0D6}"/>
                  </a:ext>
                </a:extLst>
              </p:cNvPr>
              <p:cNvCxnSpPr/>
              <p:nvPr userDrawn="1"/>
            </p:nvCxnSpPr>
            <p:spPr>
              <a:xfrm flipH="1">
                <a:off x="0" y="301110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16B25582-EDFD-47F5-ADFD-07688165CA6C}"/>
                  </a:ext>
                </a:extLst>
              </p:cNvPr>
              <p:cNvCxnSpPr/>
              <p:nvPr userDrawn="1"/>
            </p:nvCxnSpPr>
            <p:spPr>
              <a:xfrm flipH="1">
                <a:off x="0" y="335631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D8EBB482-69CF-40F9-8E45-C88546A14A6E}"/>
                  </a:ext>
                </a:extLst>
              </p:cNvPr>
              <p:cNvCxnSpPr/>
              <p:nvPr userDrawn="1"/>
            </p:nvCxnSpPr>
            <p:spPr>
              <a:xfrm flipH="1">
                <a:off x="0" y="370152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CE2B10BC-DCC9-40B3-82C4-86EB18E49EEC}"/>
                  </a:ext>
                </a:extLst>
              </p:cNvPr>
              <p:cNvCxnSpPr/>
              <p:nvPr userDrawn="1"/>
            </p:nvCxnSpPr>
            <p:spPr>
              <a:xfrm flipH="1">
                <a:off x="0" y="40467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2E5809F8-35AA-4D63-B6C8-44DAA8666405}"/>
                  </a:ext>
                </a:extLst>
              </p:cNvPr>
              <p:cNvCxnSpPr/>
              <p:nvPr userDrawn="1"/>
            </p:nvCxnSpPr>
            <p:spPr>
              <a:xfrm flipH="1">
                <a:off x="0" y="43919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3A46BE4C-4471-46C7-A09E-442332E02E5B}"/>
                  </a:ext>
                </a:extLst>
              </p:cNvPr>
              <p:cNvCxnSpPr/>
              <p:nvPr userDrawn="1"/>
            </p:nvCxnSpPr>
            <p:spPr>
              <a:xfrm flipH="1">
                <a:off x="0" y="47371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52072814-59AF-4554-A7A1-BB6D9C0EED50}"/>
                  </a:ext>
                </a:extLst>
              </p:cNvPr>
              <p:cNvCxnSpPr/>
              <p:nvPr userDrawn="1"/>
            </p:nvCxnSpPr>
            <p:spPr>
              <a:xfrm flipH="1">
                <a:off x="0" y="50823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C32D6D8F-072E-4B53-B77E-DC633C5DA123}"/>
                  </a:ext>
                </a:extLst>
              </p:cNvPr>
              <p:cNvCxnSpPr/>
              <p:nvPr userDrawn="1"/>
            </p:nvCxnSpPr>
            <p:spPr>
              <a:xfrm flipH="1">
                <a:off x="0" y="54275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C36E0E73-A5E6-4E43-A3EA-1688EAC87F2E}"/>
                  </a:ext>
                </a:extLst>
              </p:cNvPr>
              <p:cNvCxnSpPr/>
              <p:nvPr userDrawn="1"/>
            </p:nvCxnSpPr>
            <p:spPr>
              <a:xfrm flipH="1">
                <a:off x="0" y="57727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364620E0-5F0B-419B-9A61-2736EE017C27}"/>
                  </a:ext>
                </a:extLst>
              </p:cNvPr>
              <p:cNvCxnSpPr/>
              <p:nvPr userDrawn="1"/>
            </p:nvCxnSpPr>
            <p:spPr>
              <a:xfrm flipH="1">
                <a:off x="0" y="9398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3600B6D8-8A6B-4BA6-9922-580E6EF2B022}"/>
                  </a:ext>
                </a:extLst>
              </p:cNvPr>
              <p:cNvCxnSpPr/>
              <p:nvPr userDrawn="1"/>
            </p:nvCxnSpPr>
            <p:spPr>
              <a:xfrm flipH="1">
                <a:off x="0" y="5946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779A02F2-15A0-4404-89EA-FD88F74D3901}"/>
                  </a:ext>
                </a:extLst>
              </p:cNvPr>
              <p:cNvCxnSpPr/>
              <p:nvPr userDrawn="1"/>
            </p:nvCxnSpPr>
            <p:spPr>
              <a:xfrm flipH="1">
                <a:off x="0" y="61179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Major-Baselines">
              <a:extLst>
                <a:ext uri="{FF2B5EF4-FFF2-40B4-BE49-F238E27FC236}">
                  <a16:creationId xmlns:a16="http://schemas.microsoft.com/office/drawing/2014/main" id="{6BF42672-DF70-44F3-B7CA-14A6979B434F}"/>
                </a:ext>
              </a:extLst>
            </p:cNvPr>
            <p:cNvGrpSpPr/>
            <p:nvPr userDrawn="1"/>
          </p:nvGrpSpPr>
          <p:grpSpPr>
            <a:xfrm>
              <a:off x="0" y="767240"/>
              <a:ext cx="12192000" cy="5178150"/>
              <a:chOff x="0" y="767240"/>
              <a:chExt cx="12192000" cy="5178150"/>
            </a:xfrm>
          </p:grpSpPr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F9CF9ECB-458C-47D9-B4BC-21087E05A585}"/>
                  </a:ext>
                </a:extLst>
              </p:cNvPr>
              <p:cNvCxnSpPr/>
              <p:nvPr/>
            </p:nvCxnSpPr>
            <p:spPr>
              <a:xfrm flipH="1">
                <a:off x="0" y="14576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36C496AA-6375-48D7-856A-D734E8E4CC99}"/>
                  </a:ext>
                </a:extLst>
              </p:cNvPr>
              <p:cNvCxnSpPr/>
              <p:nvPr/>
            </p:nvCxnSpPr>
            <p:spPr>
              <a:xfrm flipH="1">
                <a:off x="0" y="18028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08EA394B-F758-47C2-8E09-4C30FE4E9810}"/>
                  </a:ext>
                </a:extLst>
              </p:cNvPr>
              <p:cNvCxnSpPr/>
              <p:nvPr/>
            </p:nvCxnSpPr>
            <p:spPr>
              <a:xfrm flipH="1">
                <a:off x="0" y="21480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12C99AEE-DED4-4917-B2D7-796AEC3A484F}"/>
                  </a:ext>
                </a:extLst>
              </p:cNvPr>
              <p:cNvCxnSpPr/>
              <p:nvPr/>
            </p:nvCxnSpPr>
            <p:spPr>
              <a:xfrm flipH="1">
                <a:off x="0" y="24932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9C5D77AD-8508-45AD-834F-CE4F2430EA20}"/>
                  </a:ext>
                </a:extLst>
              </p:cNvPr>
              <p:cNvCxnSpPr/>
              <p:nvPr/>
            </p:nvCxnSpPr>
            <p:spPr>
              <a:xfrm flipH="1">
                <a:off x="0" y="283850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04E9F12A-A21A-40D7-AC40-55C2530CAAF2}"/>
                  </a:ext>
                </a:extLst>
              </p:cNvPr>
              <p:cNvCxnSpPr/>
              <p:nvPr/>
            </p:nvCxnSpPr>
            <p:spPr>
              <a:xfrm flipH="1">
                <a:off x="0" y="318371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75DAFB1-56AC-4F65-BCF8-63F8201D42F1}"/>
                  </a:ext>
                </a:extLst>
              </p:cNvPr>
              <p:cNvCxnSpPr/>
              <p:nvPr/>
            </p:nvCxnSpPr>
            <p:spPr>
              <a:xfrm flipH="1">
                <a:off x="0" y="352892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57C01E0A-93E3-4ED0-B575-9CCBF85B5EB0}"/>
                  </a:ext>
                </a:extLst>
              </p:cNvPr>
              <p:cNvCxnSpPr/>
              <p:nvPr/>
            </p:nvCxnSpPr>
            <p:spPr>
              <a:xfrm flipH="1">
                <a:off x="0" y="387413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D5EB4A7E-05D6-4483-9749-137062ABB64E}"/>
                  </a:ext>
                </a:extLst>
              </p:cNvPr>
              <p:cNvCxnSpPr/>
              <p:nvPr/>
            </p:nvCxnSpPr>
            <p:spPr>
              <a:xfrm flipH="1">
                <a:off x="0" y="42193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0185FF42-7436-456C-B038-DF7FCC9B86C4}"/>
                  </a:ext>
                </a:extLst>
              </p:cNvPr>
              <p:cNvCxnSpPr/>
              <p:nvPr/>
            </p:nvCxnSpPr>
            <p:spPr>
              <a:xfrm flipH="1">
                <a:off x="0" y="45645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F71B5F2E-D126-4777-9BB0-A0FAB3F2CAFD}"/>
                  </a:ext>
                </a:extLst>
              </p:cNvPr>
              <p:cNvCxnSpPr/>
              <p:nvPr/>
            </p:nvCxnSpPr>
            <p:spPr>
              <a:xfrm flipH="1">
                <a:off x="0" y="49097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00090F01-D3B0-4CC1-B868-3834E45B2BEF}"/>
                  </a:ext>
                </a:extLst>
              </p:cNvPr>
              <p:cNvCxnSpPr/>
              <p:nvPr/>
            </p:nvCxnSpPr>
            <p:spPr>
              <a:xfrm flipH="1">
                <a:off x="0" y="52549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B49511C0-4CC6-4C57-BD16-06DFA68C5177}"/>
                  </a:ext>
                </a:extLst>
              </p:cNvPr>
              <p:cNvCxnSpPr/>
              <p:nvPr/>
            </p:nvCxnSpPr>
            <p:spPr>
              <a:xfrm flipH="1">
                <a:off x="0" y="56001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823DBF0E-1AA8-4FBC-BFCF-C35A665C6AAD}"/>
                  </a:ext>
                </a:extLst>
              </p:cNvPr>
              <p:cNvCxnSpPr/>
              <p:nvPr/>
            </p:nvCxnSpPr>
            <p:spPr>
              <a:xfrm flipH="1">
                <a:off x="0" y="59453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6F927AE-A157-4A95-BD1F-5D4003848AE5}"/>
                  </a:ext>
                </a:extLst>
              </p:cNvPr>
              <p:cNvCxnSpPr/>
              <p:nvPr/>
            </p:nvCxnSpPr>
            <p:spPr>
              <a:xfrm flipH="1">
                <a:off x="0" y="11124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AF1893BF-3A5C-45A7-80A6-F95888D2C2E9}"/>
                  </a:ext>
                </a:extLst>
              </p:cNvPr>
              <p:cNvCxnSpPr/>
              <p:nvPr/>
            </p:nvCxnSpPr>
            <p:spPr>
              <a:xfrm flipH="1">
                <a:off x="0" y="7672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Margins">
              <a:extLst>
                <a:ext uri="{FF2B5EF4-FFF2-40B4-BE49-F238E27FC236}">
                  <a16:creationId xmlns:a16="http://schemas.microsoft.com/office/drawing/2014/main" id="{1987983C-C65D-47F1-8B52-9BB74C6156DF}"/>
                </a:ext>
              </a:extLst>
            </p:cNvPr>
            <p:cNvGrpSpPr/>
            <p:nvPr userDrawn="1"/>
          </p:nvGrpSpPr>
          <p:grpSpPr>
            <a:xfrm>
              <a:off x="0" y="-1"/>
              <a:ext cx="12192000" cy="6858001"/>
              <a:chOff x="0" y="-1"/>
              <a:chExt cx="12192000" cy="6858001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2D64F71A-57E0-44C6-B31D-7B42B82DD2CE}"/>
                  </a:ext>
                </a:extLst>
              </p:cNvPr>
              <p:cNvGrpSpPr/>
              <p:nvPr userDrawn="1"/>
            </p:nvGrpSpPr>
            <p:grpSpPr>
              <a:xfrm>
                <a:off x="450166" y="-1"/>
                <a:ext cx="11291668" cy="6858001"/>
                <a:chOff x="450166" y="-295422"/>
                <a:chExt cx="11291668" cy="7491047"/>
              </a:xfrm>
            </p:grpSpPr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7D8CFD01-2438-4217-AA3E-AC3BA160D143}"/>
                    </a:ext>
                  </a:extLst>
                </p:cNvPr>
                <p:cNvCxnSpPr/>
                <p:nvPr/>
              </p:nvCxnSpPr>
              <p:spPr>
                <a:xfrm>
                  <a:off x="450166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09FDB0BB-10D1-469E-A843-451C93653F0B}"/>
                    </a:ext>
                  </a:extLst>
                </p:cNvPr>
                <p:cNvCxnSpPr/>
                <p:nvPr/>
              </p:nvCxnSpPr>
              <p:spPr>
                <a:xfrm>
                  <a:off x="11741834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23DA59C4-54B1-44E7-8615-E9D3B756CD6D}"/>
                  </a:ext>
                </a:extLst>
              </p:cNvPr>
              <p:cNvGrpSpPr/>
              <p:nvPr userDrawn="1"/>
            </p:nvGrpSpPr>
            <p:grpSpPr>
              <a:xfrm>
                <a:off x="0" y="422030"/>
                <a:ext cx="12192000" cy="5868573"/>
                <a:chOff x="0" y="422030"/>
                <a:chExt cx="12192000" cy="5868573"/>
              </a:xfrm>
            </p:grpSpPr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25110C17-BFAC-419F-917B-35541EA792A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42203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C9E58F6F-92A5-473B-9FED-3D90ECE09E5D}"/>
                    </a:ext>
                  </a:extLst>
                </p:cNvPr>
                <p:cNvCxnSpPr/>
                <p:nvPr userDrawn="1"/>
              </p:nvCxnSpPr>
              <p:spPr>
                <a:xfrm>
                  <a:off x="0" y="6290603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D0BD5319-1193-4438-BF01-B64CF6D0D212}"/>
                  </a:ext>
                </a:extLst>
              </p:cNvPr>
              <p:cNvGrpSpPr/>
              <p:nvPr userDrawn="1"/>
            </p:nvGrpSpPr>
            <p:grpSpPr>
              <a:xfrm>
                <a:off x="0" y="1457660"/>
                <a:ext cx="12192000" cy="345210"/>
                <a:chOff x="0" y="1457660"/>
                <a:chExt cx="12192000" cy="345210"/>
              </a:xfrm>
            </p:grpSpPr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ED443DF1-4231-4D92-8DA5-C1F4B954AFC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45766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14C68D45-D4C2-497B-A9FF-6ADE11C36C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80287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740549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B43DC9BF-B86E-41C3-9025-257603C6C46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03C20BBD-F2FD-4A4D-B556-572D7207BCE8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34" name="Logo">
            <a:extLst>
              <a:ext uri="{FF2B5EF4-FFF2-40B4-BE49-F238E27FC236}">
                <a16:creationId xmlns:a16="http://schemas.microsoft.com/office/drawing/2014/main" id="{E3F269C9-4FA8-4772-AD37-31EE93FFE59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09D9C9E1-25E5-483A-B7BC-660D3D3BFE4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98453535-0FA3-4BC2-896D-B75809B1977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Ruler">
            <a:extLst>
              <a:ext uri="{FF2B5EF4-FFF2-40B4-BE49-F238E27FC236}">
                <a16:creationId xmlns:a16="http://schemas.microsoft.com/office/drawing/2014/main" id="{70E5BD5C-60C7-4101-99EB-CFC9224AD7B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101E02-F838-4187-B559-8AAE85AB8E2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04FBA9-913D-4B32-AC77-21FE53C0763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7620BDF-DEE5-4359-9427-F80C2D3B2F2A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09FFEF8-C551-442A-BFBE-82B27BAA70D4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30E7191-0FEE-4B6B-AAE0-7E6505AAFF96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0B20760-2C74-490B-8779-0A3CEC331376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2C7CD8C-10E9-4C4D-AF46-8EAA7E7B84D7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9DBD41-B998-4B1C-A2AD-746277984ECF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0011DFB-F9A6-4F90-A169-06A40F2D4491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FCB742D-4AAE-446A-95AF-D86CE705B38D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3622024-A6FB-4862-AAA9-378E17CB2F6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DDF8BE4-F228-4207-9F16-38714201F036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F0D7718-987E-4A31-88D8-257BD9D16439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1895AC8-2DE9-4C57-9175-D6619461AA6A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15B7B8D-36D9-46DB-BDD6-8D7FCA31766A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1AF8FD-CBB7-47C3-92D4-68F412B850C3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75397F3-9A79-4A57-9C34-2D06B47E2F34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17F042D-D6EC-49C7-8409-4FB587063A25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F47560C-6D83-4B1E-A656-E798CCE71DB3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Speaker Name">
            <a:extLst>
              <a:ext uri="{FF2B5EF4-FFF2-40B4-BE49-F238E27FC236}">
                <a16:creationId xmlns:a16="http://schemas.microsoft.com/office/drawing/2014/main" id="{0D03EEEE-B07B-48F4-B55F-C322BA4FCC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Name</a:t>
            </a:r>
          </a:p>
        </p:txBody>
      </p:sp>
      <p:sp>
        <p:nvSpPr>
          <p:cNvPr id="58" name="Text Placeholder 128">
            <a:extLst>
              <a:ext uri="{FF2B5EF4-FFF2-40B4-BE49-F238E27FC236}">
                <a16:creationId xmlns:a16="http://schemas.microsoft.com/office/drawing/2014/main" id="{02F3F674-6E3E-4B4F-A461-192B2E1A3E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 dirty="0"/>
              <a:t>YYYY.MM.DD</a:t>
            </a:r>
          </a:p>
        </p:txBody>
      </p:sp>
      <p:sp>
        <p:nvSpPr>
          <p:cNvPr id="59" name="Speaker Title">
            <a:extLst>
              <a:ext uri="{FF2B5EF4-FFF2-40B4-BE49-F238E27FC236}">
                <a16:creationId xmlns:a16="http://schemas.microsoft.com/office/drawing/2014/main" id="{058F1415-E1D6-47DA-A185-76C3FC2257D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Title / Company Name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5B3A83E2-FA5C-4BC9-8B76-2DE81BEB6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3329295" y="2440333"/>
            <a:ext cx="5533406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 algn="ctr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14F1EC20-D177-4F9A-AF02-5ABB483C64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935570"/>
            <a:ext cx="9372600" cy="1335024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 dirty="0"/>
              <a:t>Title Slide</a:t>
            </a:r>
            <a:br>
              <a:rPr lang="en-US" dirty="0"/>
            </a:br>
            <a:r>
              <a:rPr lang="en-US" dirty="0"/>
              <a:t>with Subtitle Layout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0DA467-6522-4105-A238-D69A42AC0280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614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ure">
            <a:extLst>
              <a:ext uri="{FF2B5EF4-FFF2-40B4-BE49-F238E27FC236}">
                <a16:creationId xmlns:a16="http://schemas.microsoft.com/office/drawing/2014/main" id="{8069FB3F-2D73-4C3F-A7A8-E6A22F71C3A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44ECD5-A100-4CBB-BE85-5E2DB9399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1034" b="37183"/>
          <a:stretch/>
        </p:blipFill>
        <p:spPr>
          <a:xfrm>
            <a:off x="0" y="5372101"/>
            <a:ext cx="2354138" cy="1485900"/>
          </a:xfrm>
          <a:prstGeom prst="rect">
            <a:avLst/>
          </a:prstGeom>
        </p:spPr>
      </p:pic>
      <p:sp>
        <p:nvSpPr>
          <p:cNvPr id="5" name="Subtitle">
            <a:extLst>
              <a:ext uri="{FF2B5EF4-FFF2-40B4-BE49-F238E27FC236}">
                <a16:creationId xmlns:a16="http://schemas.microsoft.com/office/drawing/2014/main" id="{1C588A51-7159-4E94-9856-B64483B8F9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479908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 (Delete if not used)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DB11C21-4702-4664-8D59-793314F8EA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528919"/>
            <a:ext cx="9372600" cy="121439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Segue Layout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052D0D-2EA4-4CCE-90FA-A02A78C3585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C761C9BF-9222-4B2A-A19A-B5A2710D93B3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8" name="Logo">
            <a:extLst>
              <a:ext uri="{FF2B5EF4-FFF2-40B4-BE49-F238E27FC236}">
                <a16:creationId xmlns:a16="http://schemas.microsoft.com/office/drawing/2014/main" id="{507CC42B-659C-4CD4-9F20-358BBD7B0A6B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648801B8-52B3-47AC-9853-2375E256E3A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64F20CB9-4127-4672-B9D3-714FA916023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3592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ADC8EF-0ABA-4B52-AEA2-7A3943163EA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2B8CEC4-B0CD-4400-A6AD-DD3E12310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Only Layout</a:t>
            </a:r>
          </a:p>
        </p:txBody>
      </p:sp>
    </p:spTree>
    <p:extLst>
      <p:ext uri="{BB962C8B-B14F-4D97-AF65-F5344CB8AC3E}">
        <p14:creationId xmlns:p14="http://schemas.microsoft.com/office/powerpoint/2010/main" val="3395123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1129284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94C0C-A1DE-4B4E-81B9-1791716845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6CA66E-0730-4548-BD28-48477B0C3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One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96739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208776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08BA35-76C2-4ED8-B770-6CBDC27C821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187FFC-2B63-49CE-B2BC-B238E1BC7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938526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E7D5292-8D24-405D-9E5D-79D2DD40F68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29016" y="1802869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89298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04F64A-6956-41D3-B0E4-CCC3453A7F7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030608-2773-46C2-905B-B17C3B831C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2416081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99E3BF3-DA31-48DD-AC45-91FC2DBAAD4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251704" y="0"/>
            <a:ext cx="6940296" cy="6858000"/>
          </a:xfrm>
          <a:solidFill>
            <a:schemeClr val="bg1">
              <a:lumMod val="85000"/>
            </a:schemeClr>
          </a:solidFill>
        </p:spPr>
        <p:txBody>
          <a:bodyPr vert="horz" lIns="0" tIns="0" rIns="0" bIns="82296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Click icon below to insert picture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1368"/>
            <a:ext cx="4206240" cy="44805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420624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(D.I.N.U.)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D051183-1C65-4067-A80F-CAB4F09E82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72339"/>
            <a:ext cx="4206240" cy="492443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Photo Right Layout</a:t>
            </a:r>
          </a:p>
        </p:txBody>
      </p:sp>
    </p:spTree>
    <p:extLst>
      <p:ext uri="{BB962C8B-B14F-4D97-AF65-F5344CB8AC3E}">
        <p14:creationId xmlns:p14="http://schemas.microsoft.com/office/powerpoint/2010/main" val="2398959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94C0C-A1DE-4B4E-81B9-1791716845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6CA66E-0730-4548-BD28-48477B0C3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One Column Layout</a:t>
            </a:r>
          </a:p>
        </p:txBody>
      </p:sp>
      <p:sp>
        <p:nvSpPr>
          <p:cNvPr id="6" name="Content Placeholder 11">
            <a:extLst>
              <a:ext uri="{FF2B5EF4-FFF2-40B4-BE49-F238E27FC236}">
                <a16:creationId xmlns:a16="http://schemas.microsoft.com/office/drawing/2014/main" id="{A6A5F327-94E3-4266-9A78-098328E7FCB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11292840" cy="4479059"/>
          </a:xfrm>
        </p:spPr>
        <p:txBody>
          <a:bodyPr/>
          <a:lstStyle>
            <a:lvl1pPr marL="346075" indent="-346075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  <a:lvl2pPr marL="514350" indent="-168275">
              <a:defRPr>
                <a:solidFill>
                  <a:schemeClr val="tx1"/>
                </a:solidFill>
              </a:defRPr>
            </a:lvl2pPr>
            <a:lvl3pPr marL="685800" indent="-171450">
              <a:defRPr>
                <a:solidFill>
                  <a:schemeClr val="tx1"/>
                </a:solidFill>
              </a:defRPr>
            </a:lvl3pPr>
            <a:lvl5pP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 marL="0" indent="0">
              <a:buNone/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713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46518C-C5C5-4D58-B4D2-B85C0BD81B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/>
          <a:srcRect l="15280" b="23627"/>
          <a:stretch/>
        </p:blipFill>
        <p:spPr>
          <a:xfrm>
            <a:off x="0" y="6024563"/>
            <a:ext cx="2112478" cy="833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98CF84-0D02-4614-8A26-93A1CB865A2B}"/>
              </a:ext>
            </a:extLst>
          </p:cNvPr>
          <p:cNvSpPr/>
          <p:nvPr userDrawn="1"/>
        </p:nvSpPr>
        <p:spPr>
          <a:xfrm>
            <a:off x="0" y="0"/>
            <a:ext cx="327025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9773789E-1482-4DF2-AC34-ED595BC86F6F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14A8E363-B738-48A5-915F-96EF63027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9201" y="1802870"/>
            <a:ext cx="11293597" cy="44757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level: Bullet, 20pt</a:t>
            </a:r>
          </a:p>
          <a:p>
            <a:pPr lvl="1"/>
            <a:r>
              <a:rPr lang="en-US" dirty="0"/>
              <a:t>Second level: Sub-bullet 1, 18pt</a:t>
            </a:r>
          </a:p>
          <a:p>
            <a:pPr lvl="2"/>
            <a:r>
              <a:rPr lang="en-US" dirty="0"/>
              <a:t>Third level: Sub-bullet 2, 16pt</a:t>
            </a:r>
          </a:p>
          <a:p>
            <a:pPr lvl="3"/>
            <a:r>
              <a:rPr lang="en-US" dirty="0"/>
              <a:t>Fourth level: Heading 1, 28pt</a:t>
            </a:r>
          </a:p>
          <a:p>
            <a:pPr lvl="4"/>
            <a:r>
              <a:rPr lang="en-US" dirty="0"/>
              <a:t>Fifth level: Description 1, 18pt</a:t>
            </a:r>
          </a:p>
          <a:p>
            <a:pPr lvl="5"/>
            <a:r>
              <a:rPr lang="en-US" dirty="0"/>
              <a:t>Sixth level: Heading 2, 22pt</a:t>
            </a:r>
          </a:p>
          <a:p>
            <a:pPr lvl="6"/>
            <a:r>
              <a:rPr lang="en-US" dirty="0"/>
              <a:t>Seventh level: Description 2, 16pt</a:t>
            </a:r>
          </a:p>
          <a:p>
            <a:pPr lvl="7"/>
            <a:r>
              <a:rPr lang="en-US" dirty="0"/>
              <a:t>Eighth level: Stats 1, 36pt</a:t>
            </a:r>
          </a:p>
          <a:p>
            <a:pPr lvl="8"/>
            <a:r>
              <a:rPr lang="en-US" dirty="0"/>
              <a:t>Ninth level: Stats 2, 48pt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49202" y="372339"/>
            <a:ext cx="11293597" cy="4924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Title, 32pt</a:t>
            </a:r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CBB5A743-284E-4F77-9C07-20F6113DB3B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B597971-37D3-4BC0-93F4-2E4A0C596B82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710CFBDD-008A-42F6-B152-7F57EF7924F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B7BE8C-9254-49C6-B935-75CCECC5C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47297"/>
            <a:ext cx="4114800" cy="153888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Optional 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80666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10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30352" indent="-164592" algn="l" defTabSz="914400" rtl="0" eaLnBrk="1" latinLnBrk="0" hangingPunct="1">
        <a:lnSpc>
          <a:spcPct val="9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600"/>
        </a:spcAft>
        <a:buFont typeface="Arial" panose="020B0604020202020204" pitchFamily="34" charset="0"/>
        <a:buChar char="​"/>
        <a:defRPr sz="2800" b="1" kern="1200" cap="all" spc="60" baseline="0">
          <a:solidFill>
            <a:schemeClr val="accent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600"/>
        </a:spcAft>
        <a:buFont typeface="Arial" panose="020B0604020202020204" pitchFamily="34" charset="0"/>
        <a:buChar char="​"/>
        <a:defRPr lang="en-US" sz="1800" b="0" kern="1200" cap="none" spc="0" baseline="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2200" b="1" kern="1200" cap="all" spc="60" baseline="0" dirty="0" smtClean="0">
          <a:solidFill>
            <a:schemeClr val="accent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200"/>
        </a:spcBef>
        <a:spcAft>
          <a:spcPts val="600"/>
        </a:spcAft>
        <a:buFont typeface="Arial" panose="020B0604020202020204" pitchFamily="34" charset="0"/>
        <a:buChar char="​"/>
        <a:defRPr lang="en-US" sz="16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36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8pPr>
      <a:lvl9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48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4.png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9.png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9.png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9.png"/><Relationship Id="rId5" Type="http://schemas.openxmlformats.org/officeDocument/2006/relationships/image" Target="../media/image108.png"/><Relationship Id="rId4" Type="http://schemas.openxmlformats.org/officeDocument/2006/relationships/image" Target="../media/image10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4.png"/><Relationship Id="rId5" Type="http://schemas.openxmlformats.org/officeDocument/2006/relationships/image" Target="../media/image113.png"/><Relationship Id="rId4" Type="http://schemas.openxmlformats.org/officeDocument/2006/relationships/image" Target="../media/image11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9.png"/><Relationship Id="rId5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4.png"/><Relationship Id="rId5" Type="http://schemas.openxmlformats.org/officeDocument/2006/relationships/image" Target="../media/image123.png"/><Relationship Id="rId4" Type="http://schemas.openxmlformats.org/officeDocument/2006/relationships/image" Target="../media/image12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9.png"/><Relationship Id="rId5" Type="http://schemas.openxmlformats.org/officeDocument/2006/relationships/image" Target="../media/image128.png"/><Relationship Id="rId4" Type="http://schemas.openxmlformats.org/officeDocument/2006/relationships/image" Target="../media/image12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4.png"/><Relationship Id="rId5" Type="http://schemas.openxmlformats.org/officeDocument/2006/relationships/image" Target="../media/image133.png"/><Relationship Id="rId4" Type="http://schemas.openxmlformats.org/officeDocument/2006/relationships/image" Target="../media/image13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9.png"/><Relationship Id="rId5" Type="http://schemas.openxmlformats.org/officeDocument/2006/relationships/image" Target="../media/image138.png"/><Relationship Id="rId4" Type="http://schemas.openxmlformats.org/officeDocument/2006/relationships/image" Target="../media/image13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4.png"/><Relationship Id="rId5" Type="http://schemas.openxmlformats.org/officeDocument/2006/relationships/image" Target="../media/image143.png"/><Relationship Id="rId4" Type="http://schemas.openxmlformats.org/officeDocument/2006/relationships/image" Target="../media/image14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9.png"/><Relationship Id="rId5" Type="http://schemas.openxmlformats.org/officeDocument/2006/relationships/image" Target="../media/image148.png"/><Relationship Id="rId4" Type="http://schemas.openxmlformats.org/officeDocument/2006/relationships/image" Target="../media/image14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4.png"/><Relationship Id="rId5" Type="http://schemas.openxmlformats.org/officeDocument/2006/relationships/image" Target="../media/image153.png"/><Relationship Id="rId4" Type="http://schemas.openxmlformats.org/officeDocument/2006/relationships/image" Target="../media/image15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png"/><Relationship Id="rId2" Type="http://schemas.openxmlformats.org/officeDocument/2006/relationships/image" Target="../media/image15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9.png"/><Relationship Id="rId5" Type="http://schemas.openxmlformats.org/officeDocument/2006/relationships/image" Target="../media/image158.png"/><Relationship Id="rId4" Type="http://schemas.openxmlformats.org/officeDocument/2006/relationships/image" Target="../media/image15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4.png"/><Relationship Id="rId5" Type="http://schemas.openxmlformats.org/officeDocument/2006/relationships/image" Target="../media/image163.png"/><Relationship Id="rId4" Type="http://schemas.openxmlformats.org/officeDocument/2006/relationships/image" Target="../media/image16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9.png"/><Relationship Id="rId5" Type="http://schemas.openxmlformats.org/officeDocument/2006/relationships/image" Target="../media/image168.png"/><Relationship Id="rId4" Type="http://schemas.openxmlformats.org/officeDocument/2006/relationships/image" Target="../media/image16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4.png"/><Relationship Id="rId5" Type="http://schemas.openxmlformats.org/officeDocument/2006/relationships/image" Target="../media/image173.png"/><Relationship Id="rId4" Type="http://schemas.openxmlformats.org/officeDocument/2006/relationships/image" Target="../media/image17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png"/><Relationship Id="rId2" Type="http://schemas.openxmlformats.org/officeDocument/2006/relationships/image" Target="../media/image17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9.png"/><Relationship Id="rId5" Type="http://schemas.openxmlformats.org/officeDocument/2006/relationships/image" Target="../media/image178.png"/><Relationship Id="rId4" Type="http://schemas.openxmlformats.org/officeDocument/2006/relationships/image" Target="../media/image177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4.png"/><Relationship Id="rId5" Type="http://schemas.openxmlformats.org/officeDocument/2006/relationships/image" Target="../media/image183.png"/><Relationship Id="rId4" Type="http://schemas.openxmlformats.org/officeDocument/2006/relationships/image" Target="../media/image18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png"/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9.png"/><Relationship Id="rId5" Type="http://schemas.openxmlformats.org/officeDocument/2006/relationships/image" Target="../media/image188.png"/><Relationship Id="rId4" Type="http://schemas.openxmlformats.org/officeDocument/2006/relationships/image" Target="../media/image187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4.png"/><Relationship Id="rId5" Type="http://schemas.openxmlformats.org/officeDocument/2006/relationships/image" Target="../media/image193.png"/><Relationship Id="rId4" Type="http://schemas.openxmlformats.org/officeDocument/2006/relationships/image" Target="../media/image19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png"/><Relationship Id="rId2" Type="http://schemas.openxmlformats.org/officeDocument/2006/relationships/image" Target="../media/image19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9.png"/><Relationship Id="rId5" Type="http://schemas.openxmlformats.org/officeDocument/2006/relationships/image" Target="../media/image198.png"/><Relationship Id="rId4" Type="http://schemas.openxmlformats.org/officeDocument/2006/relationships/image" Target="../media/image19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95B52AD-B464-44C3-98B8-E05865F0612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4E30BB-AFD3-433B-B7AA-769870251A5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02C3BE-5610-41AE-88DC-9244ECFBBF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B3C2568-DCA3-4418-8FE6-5CF26802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RX Narrowband Blocking </a:t>
            </a:r>
            <a:r>
              <a:rPr lang="en-US" altLang="zh-CN" dirty="0"/>
              <a:t>Test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4202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BB9612EA-07F1-4202-B1D2-2F879A5A262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4392764" cy="2239169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4AA598-41C2-4C99-B946-4BF4279630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3166735-0940-4517-849F-8B7F5B40151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408717"/>
            <a:ext cx="4114800" cy="153888"/>
          </a:xfrm>
        </p:spPr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EC59BB2-534F-4B23-ACF2-218827CAA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Noise Figure=10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9CFD994-FF90-4CC0-A41F-082161C7F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10752"/>
            <a:ext cx="4695825" cy="8763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733A628-4598-4D72-9E88-AD6A14B05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3363" y="1370282"/>
            <a:ext cx="3500437" cy="281853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92E8910-6219-469E-84BD-2537319CA1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3363" y="4349744"/>
            <a:ext cx="3324225" cy="7810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05FC0B7-6B22-452E-8C6D-7C9FF0318E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3363" y="5176692"/>
            <a:ext cx="402907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98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BB3C8A8-8CDD-4B60-8304-7153160B0C96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91816"/>
            <a:ext cx="4959437" cy="239907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AFEFB6-C7B4-415A-9E1E-34F3EF6639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EFE5B9C-7F5A-40D9-ACB0-9FABB2C603C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9A7EE40-80E1-4F38-ADEE-ABE26017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Noise Figure=13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BE0CD78-9EB2-4B56-8149-14982BB66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65820"/>
            <a:ext cx="5524500" cy="10668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06125D4-34CA-4811-878F-919FE49076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2458" y="1385522"/>
            <a:ext cx="3335304" cy="269906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C4E724F-BA44-4543-89AE-F503EDC087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2458" y="5196840"/>
            <a:ext cx="3667125" cy="8382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AE6943E-4F37-47CB-A19C-E831983FE5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2458" y="4365820"/>
            <a:ext cx="4572000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6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90559A9-343E-4478-A111-BE2D19E2318B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0" y="1467000"/>
            <a:ext cx="4733893" cy="2393800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829610-E90C-4A07-8969-BFAB87E44C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2CE6F9-AF5A-4752-A45D-304E67FBE9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62412" y="6477838"/>
            <a:ext cx="4114800" cy="153888"/>
          </a:xfrm>
        </p:spPr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373484F-0810-4B4E-B42C-CFC2A3865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Noise Figure=13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8035BDB-0B96-4CA8-B4A3-4CCC36A41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197903"/>
            <a:ext cx="4905119" cy="91785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B89FC09-48D3-40E3-BD8F-D7A2B9D66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4320" y="5078262"/>
            <a:ext cx="4067175" cy="7429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9C632CD-B99A-4516-B356-62A6B3163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4320" y="4220336"/>
            <a:ext cx="3695700" cy="6953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A280BA2-7443-4556-A61E-45506C4C73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4320" y="1432245"/>
            <a:ext cx="3240539" cy="262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827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37622A-74F1-4303-A6CA-C881166ABF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B964CF-6F0D-4EFA-B1B6-C3E1BE93D25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1D6905C-792E-4764-86D7-3A581A644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Phase Noise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C6F2A143-08F4-4366-B139-038ECA933539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63" y="1803400"/>
            <a:ext cx="38788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RxPhaseNoise</a:t>
            </a:r>
            <a:r>
              <a:rPr lang="en-US" altLang="zh-CN" dirty="0">
                <a:highlight>
                  <a:srgbClr val="FFFF00"/>
                </a:highlight>
              </a:rPr>
              <a:t> = [100, -87.133, 1000, -96.072, 1e4, 108.607];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41308545-0E13-49B4-86CE-4AB8A6001281}"/>
              </a:ext>
            </a:extLst>
          </p:cNvPr>
          <p:cNvSpPr txBox="1">
            <a:spLocks/>
          </p:cNvSpPr>
          <p:nvPr/>
        </p:nvSpPr>
        <p:spPr>
          <a:xfrm>
            <a:off x="4328160" y="1803400"/>
            <a:ext cx="38788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RxPhaseNoise</a:t>
            </a:r>
            <a:r>
              <a:rPr lang="en-US" altLang="zh-CN" dirty="0">
                <a:highlight>
                  <a:srgbClr val="FFFF00"/>
                </a:highlight>
              </a:rPr>
              <a:t> = [100, -82.133, 1000, -91.072, 1e4, 103.607];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FE670AAC-0C13-43AB-8236-938073486DC4}"/>
              </a:ext>
            </a:extLst>
          </p:cNvPr>
          <p:cNvSpPr txBox="1">
            <a:spLocks/>
          </p:cNvSpPr>
          <p:nvPr/>
        </p:nvSpPr>
        <p:spPr>
          <a:xfrm>
            <a:off x="8207057" y="1803400"/>
            <a:ext cx="38788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RxPhaseNoise</a:t>
            </a:r>
            <a:r>
              <a:rPr lang="en-US" altLang="zh-CN" dirty="0">
                <a:highlight>
                  <a:srgbClr val="FFFF00"/>
                </a:highlight>
              </a:rPr>
              <a:t> = [100, -27.133, 1000, -36.072, 1e4, 48.607];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9532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DFD211-B218-468A-8631-BB74E65D09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A6F5B95-46B3-452B-9370-BF9114D6133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43F450C-4215-4E32-B8FE-FB1D6D75D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Phase Noise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328986B-D28C-45C1-88E6-CF9609D7AE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5588104"/>
              </p:ext>
            </p:extLst>
          </p:nvPr>
        </p:nvGraphicFramePr>
        <p:xfrm>
          <a:off x="449201" y="1789139"/>
          <a:ext cx="10889359" cy="298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Phase Noise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-10dB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-7.385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-7.449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0.064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-15dB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-7.191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-7.17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0.021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-70dB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3.916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4.182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0.266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9501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F251E0CE-550E-468B-93C8-CBEEA1E0A279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538422" y="1501412"/>
            <a:ext cx="4674570" cy="2251844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85B0D2-5B74-4F90-AB4B-8A554F3B37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8F61650-571E-47C9-A5F0-3BC87AF232A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92DBB8D-1890-45F6-81E7-88E5D381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Phase Noise </a:t>
            </a:r>
            <a:r>
              <a:rPr lang="en-US" altLang="zh-CN" sz="2800" dirty="0"/>
              <a:t>=[100, -87.133, 1000, -96.072, 1e4, -108.607]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79D4E64-EFEB-4B31-88F5-95612F083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342" y="4322245"/>
            <a:ext cx="5105400" cy="8096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068D8DE-FFC1-4B6C-9BFD-380B9D9976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742" y="1385768"/>
            <a:ext cx="3403658" cy="274957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AD089D0-C549-40B0-9746-0232655008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742" y="5229784"/>
            <a:ext cx="4591050" cy="8286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9A1AD8E-CCCD-4C7B-8E69-993C47196D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8742" y="4282513"/>
            <a:ext cx="424815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728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6D596FD5-6FA6-4834-8113-2FE831B2B68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0" y="1370282"/>
            <a:ext cx="4654825" cy="234827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C0FAA2-C042-4F7D-94AB-E44946C9F2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52E233E-042B-4A8F-A0FD-5E79DD0110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F58038F-E2BB-4C25-80BB-675017BCB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Phase Noise </a:t>
            </a:r>
            <a:r>
              <a:rPr lang="en-US" altLang="zh-CN" sz="2800" dirty="0"/>
              <a:t>=[100, -87.133, 1000, -96.072, 1e4, -108.607]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C3D26A1-A913-4D23-A46F-E28B9D172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75264"/>
            <a:ext cx="4791075" cy="10858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EA651C6-DF46-4C89-B6D9-C0808F39A7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3145" y="1342835"/>
            <a:ext cx="3649663" cy="296833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8EE732B-1C2B-4FC8-A4D5-CF54B6DDB7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3145" y="4427639"/>
            <a:ext cx="3590925" cy="5905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A02CC54-A461-4DBE-B6D8-5E918E07E0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3145" y="5041927"/>
            <a:ext cx="39243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693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5F896A6E-EF5E-44D0-BBA8-53DBE0F39EA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1807"/>
            <a:ext cx="4249682" cy="2057193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7A778A-C9BF-4F11-AB00-2A653E881A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798785-BB15-42F5-9743-F85C5AC808A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43493D6-CBD2-418C-A088-1E168CFBE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Phase Noise </a:t>
            </a:r>
            <a:r>
              <a:rPr lang="en-US" altLang="zh-CN" sz="2800" dirty="0"/>
              <a:t>=[100, -82.133, 1000, -91.072, 1e4, -103.607]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4A8817C-1661-4FFB-B6BD-FE30A9DF95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799"/>
          <a:stretch/>
        </p:blipFill>
        <p:spPr>
          <a:xfrm>
            <a:off x="449201" y="4116387"/>
            <a:ext cx="4742559" cy="9239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94CD034-0A42-47E6-ADFF-0C0066BB1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899" y="4911724"/>
            <a:ext cx="3648075" cy="5905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7A1E031-2AFB-4793-AC70-EBC163A064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3899" y="4116387"/>
            <a:ext cx="4619625" cy="6286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00D4922-25CA-4CC0-A3C8-F992F43AB2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3899" y="1330113"/>
            <a:ext cx="3306221" cy="2663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8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CDA7B6A2-08F7-4008-920C-74A83DFCFE6D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58608"/>
            <a:ext cx="4852178" cy="2424112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9C2AE19-3D74-4B73-B01D-A5378A908E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1A40221-9C76-40A1-94DF-E39C57B364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624DAFB-A6EA-4EA5-AFB4-8636E84EA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Phase Noise </a:t>
            </a:r>
            <a:r>
              <a:rPr lang="en-US" altLang="zh-CN" sz="2800" dirty="0"/>
              <a:t>=[100, -82.133, 1000, -91.072, 1e4, -103.607]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B80B06A-359C-4F63-99AB-47D9E7F26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782868"/>
            <a:ext cx="4676775" cy="7048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F26175-BA24-4EEB-B9C9-27DCD6D847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4376" y="1558608"/>
            <a:ext cx="3519066" cy="284119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D56101C-E422-4960-B7FB-760E766621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1379" y="4754194"/>
            <a:ext cx="3848100" cy="5715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20A797D-7105-4F44-8290-9DA56F25C1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4376" y="5411088"/>
            <a:ext cx="3543300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1870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2F2509BF-D3A8-47F7-B7FF-E37C2220EFEB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605097"/>
            <a:ext cx="4874639" cy="2425489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873BA4-83EA-4890-9DF3-952BA5BD55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2683DA-68DB-49D1-BFBB-926B471A017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9FFA808-96FB-4C4D-B678-D15E8999E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Phase Noise </a:t>
            </a:r>
            <a:r>
              <a:rPr lang="en-US" altLang="zh-CN" sz="2800" dirty="0"/>
              <a:t>=[100, -27.133, 1000, -36.072, 1e4, -48.607]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62DC074-D1FC-4400-B159-0A973FACF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690736"/>
            <a:ext cx="5353050" cy="8953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CD2420C-EFF3-49A4-9655-F551A46B9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3865" y="1281644"/>
            <a:ext cx="4067175" cy="32289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5F8C7B2-B09E-4E1F-8E9A-89714CF968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3865" y="5533822"/>
            <a:ext cx="4619625" cy="6667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0BDEE54-31E1-4D6E-A222-D92A35ECE2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3865" y="4687478"/>
            <a:ext cx="38100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129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16EEDD-8206-431E-A517-7FDDF858F6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0ABD1A4-ACFD-4F19-A204-B7E729BBEB7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BA90B5E-32FC-4B85-A640-7E663BE52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Noise Figure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1BB2B516-0604-46CE-825F-7BA15B380B1E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01" y="1752600"/>
            <a:ext cx="39804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LNA_NoiseFigure</a:t>
            </a:r>
            <a:r>
              <a:rPr lang="en-US" altLang="zh-CN" dirty="0">
                <a:highlight>
                  <a:srgbClr val="FFFF00"/>
                </a:highlight>
              </a:rPr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5BEFEE7A-DB37-4D8A-816C-FB231BA5CEC2}"/>
              </a:ext>
            </a:extLst>
          </p:cNvPr>
          <p:cNvSpPr txBox="1">
            <a:spLocks/>
          </p:cNvSpPr>
          <p:nvPr/>
        </p:nvSpPr>
        <p:spPr>
          <a:xfrm>
            <a:off x="5079938" y="1752600"/>
            <a:ext cx="38788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LNA_NoiseFigure</a:t>
            </a:r>
            <a:r>
              <a:rPr lang="en-US" altLang="zh-CN" dirty="0">
                <a:highlight>
                  <a:srgbClr val="FFFF00"/>
                </a:highlight>
              </a:rPr>
              <a:t> = 5;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8725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525686D-CF6F-429C-B97B-9DB56E01598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0" y="1370282"/>
            <a:ext cx="4790883" cy="2403219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99E1A9-74B2-485B-9CA5-A081726336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3309993-DDFC-4116-8754-34D46617242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4A05BB0-F503-4381-959F-7EA5BC480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Phase Noise =[100, -27.133, 1000, -36.072, 1e4, -48.607]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BB436BA-0CC1-44BA-A46E-A5310E392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822" y="4624459"/>
            <a:ext cx="4772025" cy="6762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B61A877-2F71-4CE5-A4EE-FD83F315C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7847" y="1394743"/>
            <a:ext cx="3714115" cy="299412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B190E76-E96C-4FCB-B26A-FEF620DC56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7847" y="4624459"/>
            <a:ext cx="3095625" cy="7524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D2AD08F-61FD-42F8-A961-A31CE7E1CF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7847" y="5612529"/>
            <a:ext cx="421957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75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08FBE1-2424-4724-BB3B-56D400512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A0E6496-17BC-4B7D-BFA2-C2E49899B6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6FDE5E6-CFB8-4909-AD74-597ED1779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GainImbalance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FA490AAB-3360-4DB1-8EEA-A7CDDD86BC42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63" y="1803400"/>
            <a:ext cx="386873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RxGainImbalance</a:t>
            </a:r>
            <a:r>
              <a:rPr lang="en-US" altLang="zh-CN" dirty="0">
                <a:highlight>
                  <a:srgbClr val="FFFF00"/>
                </a:highlight>
              </a:rPr>
              <a:t> = 0.02;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5BA7DFFC-03CC-4695-BFA4-288A2BFC76E0}"/>
              </a:ext>
            </a:extLst>
          </p:cNvPr>
          <p:cNvSpPr txBox="1">
            <a:spLocks/>
          </p:cNvSpPr>
          <p:nvPr/>
        </p:nvSpPr>
        <p:spPr>
          <a:xfrm>
            <a:off x="4284663" y="1637841"/>
            <a:ext cx="386873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RxGainImbalance</a:t>
            </a:r>
            <a:r>
              <a:rPr lang="en-US" altLang="zh-CN" dirty="0">
                <a:highlight>
                  <a:srgbClr val="FFFF00"/>
                </a:highlight>
              </a:rPr>
              <a:t> = 0.03;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BDD623FB-8BDA-434C-B093-ABCCBEB9FA55}"/>
              </a:ext>
            </a:extLst>
          </p:cNvPr>
          <p:cNvSpPr txBox="1">
            <a:spLocks/>
          </p:cNvSpPr>
          <p:nvPr/>
        </p:nvSpPr>
        <p:spPr>
          <a:xfrm>
            <a:off x="8247063" y="1637841"/>
            <a:ext cx="386873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RxGainImbalance</a:t>
            </a:r>
            <a:r>
              <a:rPr lang="en-US" altLang="zh-CN" dirty="0">
                <a:highlight>
                  <a:srgbClr val="FFFF00"/>
                </a:highlight>
              </a:rPr>
              <a:t> =16;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14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2A442E-0024-40B4-A45B-9F74D11E62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8593BD4-70DC-44D3-8E89-2BC22891AB3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CCE06A4-CAE1-4C87-9EAE-DA939AC35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GainImbalance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FDAA710-CC50-46AC-B887-B17457A7DD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174515"/>
              </p:ext>
            </p:extLst>
          </p:nvPr>
        </p:nvGraphicFramePr>
        <p:xfrm>
          <a:off x="449201" y="1789139"/>
          <a:ext cx="10889359" cy="298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Gain</a:t>
                      </a:r>
                    </a:p>
                    <a:p>
                      <a:r>
                        <a:rPr lang="en-US" altLang="zh-CN" dirty="0"/>
                        <a:t>Imbalance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0.02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-7.81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-7.802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0.03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-7.637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-7.545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0.092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-0.576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-0.65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0.074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48006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13289A3-9F5B-43BF-AD22-1308AB9576CB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5038283" cy="243971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8B89BF-D001-427E-AD3E-3DDD526CA8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CFCE2AE-6BC9-4E1D-B8BB-8242A068AF8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F6A00BE-1962-45A3-ACE2-32F7EA1BD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GainImbalance</a:t>
            </a:r>
            <a:r>
              <a:rPr lang="en-US" altLang="zh-CN" dirty="0"/>
              <a:t>=0.02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F15E1F3-611C-4B52-B44F-50A9BBA4A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0240" y="1455135"/>
            <a:ext cx="3379786" cy="27343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56955FA-A595-4CE8-84DA-1D23DDD2E4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0240" y="4321945"/>
            <a:ext cx="3724275" cy="6953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B90517F-3A55-4C4D-947D-08DEFF0142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0240" y="5029686"/>
            <a:ext cx="4648200" cy="85725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984DF58-5A2C-4382-9B1A-B67C802621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4373950"/>
            <a:ext cx="538162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9728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5768A0A-BC17-42FA-8BBE-E5C5B556C080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69536"/>
            <a:ext cx="3990719" cy="2069741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EB0B1F-5325-4BCB-A60C-F564BFBB0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30BC838-4C8E-4EF3-932F-5C185260EEF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890777F-F1E5-447D-9C55-113E0D3D0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GainImbalance</a:t>
            </a:r>
            <a:r>
              <a:rPr lang="en-US" altLang="zh-CN" dirty="0"/>
              <a:t>=0.02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511C240-47AD-41C4-BF2C-30AF0D5FF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87056"/>
            <a:ext cx="4629150" cy="7143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0E8059B-BDBF-4A23-BECC-906DEC6053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8351" y="1469536"/>
            <a:ext cx="3262948" cy="262816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FB3AEB5-8909-4F49-BBBC-B9944C4BDA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8115" y="4487056"/>
            <a:ext cx="3790950" cy="6191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A1A363E-2DAD-4271-AACD-13A538BC41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8176" y="5201431"/>
            <a:ext cx="35337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717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410851E4-886E-48BA-9993-73790DFEFF66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83999"/>
            <a:ext cx="5183151" cy="248035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32558B-780A-4586-995F-CECE7A2889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2D04305-BB50-4AD8-8D24-8318B0F1A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4425655-B893-465F-9692-FB9F25A0A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GainImbalance</a:t>
            </a:r>
            <a:r>
              <a:rPr lang="en-US" altLang="zh-CN" dirty="0"/>
              <a:t>=0.03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B7B68BD-2F9C-4F5A-A4E7-9BC9FE1F1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29449"/>
            <a:ext cx="5000625" cy="8763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CEC976C-B268-4362-B153-2EB59389E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4613" y="1368490"/>
            <a:ext cx="3568616" cy="291401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2B420A7-F1A9-40FD-AE0B-8628C2F065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4613" y="5411032"/>
            <a:ext cx="4648200" cy="8667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2276BB5-B5FE-4501-A047-D8F596B32E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4613" y="4471047"/>
            <a:ext cx="3876675" cy="84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0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6F0D4F8-1A8A-4361-AA51-84E9EA88114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48149"/>
            <a:ext cx="4493994" cy="2341531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896E42-5C95-44C6-B6AD-2A3788218D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96E79B-89B1-4536-B7D7-238B6517819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D44AAD4-51D9-4086-824A-607AE907E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GainImbalance</a:t>
            </a:r>
            <a:r>
              <a:rPr lang="en-US" altLang="zh-CN" dirty="0"/>
              <a:t>=0.03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304B0E0-645A-4F40-B429-C81D05284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15884"/>
            <a:ext cx="4629150" cy="7810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26E29FC-B636-4F7F-9AEC-08CB0E8879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8715" y="4315884"/>
            <a:ext cx="3752850" cy="5524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F1F3A8C-8324-4C38-99C3-CD13B2B011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8351" y="5189249"/>
            <a:ext cx="4114800" cy="5810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E37C85E-4AD7-4CA0-97B4-7EACC3B59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8715" y="1378238"/>
            <a:ext cx="3194685" cy="259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4502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E55362B-C9CA-4635-BDA9-95F313CA4856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64206"/>
            <a:ext cx="4892932" cy="2319583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AD2FB4-2A8F-4164-AE0F-BCB2314DB1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6634D00-2DA6-4928-AFC1-648EC6C071B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4F27335-773E-4CED-99BE-5F0CA6847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GainImbalance</a:t>
            </a:r>
            <a:r>
              <a:rPr lang="en-US" altLang="zh-CN" dirty="0"/>
              <a:t>=16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B442AC3-BBC1-40BA-B440-8BE108CF8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44706"/>
            <a:ext cx="5048250" cy="10477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E5AE9C2-19EB-46E0-AB8F-87A08E735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7451" y="1411753"/>
            <a:ext cx="3428416" cy="279879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346185E-A853-4199-A095-6CA636A8A7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7451" y="4443095"/>
            <a:ext cx="3781425" cy="7239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926114F-828F-495B-8AB0-D42498B0C5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7451" y="5349875"/>
            <a:ext cx="4629150" cy="84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059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A909D725-08B8-4F8B-8289-9D29D6D3212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90425"/>
            <a:ext cx="4265645" cy="2157059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3813DB-775B-48A3-9EA9-B47B86309D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9386C78-5226-447A-9EF3-A9603889623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0F873B8-4E1D-484A-B266-51627050E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GainImbalance</a:t>
            </a:r>
            <a:r>
              <a:rPr lang="en-US" altLang="zh-CN" dirty="0"/>
              <a:t>=16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7769A93-56C5-4288-AC32-6D7F4D3E0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22140"/>
            <a:ext cx="5095875" cy="8382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C94090D-F086-49F2-82AA-98EC302F1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7822" y="1427180"/>
            <a:ext cx="3348355" cy="271113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B5C26BF-DFD6-4240-840A-03B004C6AD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7822" y="4291486"/>
            <a:ext cx="3962400" cy="6572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8F51B66-E9EA-4879-8ACE-4BAF7BBCBE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7822" y="5127180"/>
            <a:ext cx="3276600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5075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5BAB89-D7EA-4F1C-96F1-D6ED056794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1C7FF06-0AC1-44E8-9174-DFB8646CA81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7ADDAE4-8A3D-4832-BD5D-410C53B2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IQ offset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D7B0630B-9E02-4621-B6A0-7F54FE6DD304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63" y="1803400"/>
            <a:ext cx="383825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RxI_OrgOffset</a:t>
            </a:r>
            <a:r>
              <a:rPr lang="en-US" altLang="zh-CN" dirty="0">
                <a:highlight>
                  <a:srgbClr val="FFFF00"/>
                </a:highlight>
              </a:rPr>
              <a:t> = 0.0014;</a:t>
            </a:r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F4358FB6-53CC-488E-8FD6-01B9CEC1F2B4}"/>
              </a:ext>
            </a:extLst>
          </p:cNvPr>
          <p:cNvSpPr txBox="1">
            <a:spLocks/>
          </p:cNvSpPr>
          <p:nvPr/>
        </p:nvSpPr>
        <p:spPr>
          <a:xfrm>
            <a:off x="4381183" y="1803400"/>
            <a:ext cx="395001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RxI_OrgOffset</a:t>
            </a:r>
            <a:r>
              <a:rPr lang="en-US" altLang="zh-CN" dirty="0">
                <a:highlight>
                  <a:srgbClr val="FFFF00"/>
                </a:highlight>
              </a:rPr>
              <a:t> = 0.0045;</a:t>
            </a:r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73F264E7-E9C3-4A66-AD67-A58C7CEBFC71}"/>
              </a:ext>
            </a:extLst>
          </p:cNvPr>
          <p:cNvSpPr txBox="1">
            <a:spLocks/>
          </p:cNvSpPr>
          <p:nvPr/>
        </p:nvSpPr>
        <p:spPr>
          <a:xfrm>
            <a:off x="8241983" y="1803400"/>
            <a:ext cx="395001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RxI_OrgOffset</a:t>
            </a:r>
            <a:r>
              <a:rPr lang="en-US" altLang="zh-CN" dirty="0">
                <a:highlight>
                  <a:srgbClr val="FFFF00"/>
                </a:highlight>
              </a:rPr>
              <a:t> = 0.05;</a:t>
            </a:r>
            <a:endParaRPr lang="zh-CN" alt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40654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17DFD4-C87C-4B9C-B0B8-3BA890F26E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43791D2-C177-457C-A6E6-CFEF8882BA4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83F093E-B7EB-48DA-8B68-2BEF1AFF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Noise Figure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C4F6A4E4-AC31-45F0-BFB9-5EC8675D819F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63" y="1803400"/>
            <a:ext cx="4114801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LNA_NoiseFigure</a:t>
            </a:r>
            <a:r>
              <a:rPr lang="en-US" altLang="zh-CN" dirty="0">
                <a:highlight>
                  <a:srgbClr val="FFFF00"/>
                </a:highlight>
              </a:rPr>
              <a:t> = 10;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E3DF531E-AA00-4D4A-8B28-E65DDA6D34B8}"/>
              </a:ext>
            </a:extLst>
          </p:cNvPr>
          <p:cNvSpPr txBox="1">
            <a:spLocks/>
          </p:cNvSpPr>
          <p:nvPr/>
        </p:nvSpPr>
        <p:spPr>
          <a:xfrm>
            <a:off x="4925315" y="1803400"/>
            <a:ext cx="38788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LNA_NoiseFigure</a:t>
            </a:r>
            <a:r>
              <a:rPr lang="en-US" altLang="zh-CN" dirty="0">
                <a:highlight>
                  <a:srgbClr val="FFFF00"/>
                </a:highlight>
              </a:rPr>
              <a:t> = 13;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53418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BD450C-091A-4066-A1E6-8F8FEFE1A9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5174A64-1AB5-4256-B875-88D2C0DE06F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F4B1F49-86CF-434D-ADB9-C92B4F283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IQ offset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9F87AB6-145F-47DA-9164-5252BEA0E1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3631039"/>
              </p:ext>
            </p:extLst>
          </p:nvPr>
        </p:nvGraphicFramePr>
        <p:xfrm>
          <a:off x="449201" y="1789139"/>
          <a:ext cx="10889359" cy="298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IQ offset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0.0014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-6.817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-6.222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0.595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0.0045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-3.336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-3.321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0.05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24.488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24.066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45760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C677504C-2A9C-46B0-A8EF-4A252D8EC220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0" y="1561746"/>
            <a:ext cx="5086349" cy="2454627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0C884F-D994-40B6-9A6A-BED198A4C7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3C311FA-140C-4CBB-8E75-82A37827024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ACE482C-307C-4ABE-A602-2FB92B2C2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IQ offset=0.0014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C855CF0-7F31-49A7-A7EE-A10DEDB90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425" y="1472454"/>
            <a:ext cx="3373437" cy="271627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AB7EA0A-A536-4B66-9D31-8CADEE372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201" y="4575562"/>
            <a:ext cx="5086350" cy="8286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A942759-2D57-4CC4-999C-8B1D2CC5CF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7425" y="4462064"/>
            <a:ext cx="4171950" cy="7810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B77FDB5-A135-4F60-8B97-07E9A285E5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7425" y="5404237"/>
            <a:ext cx="45434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8902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4FEC049-8634-4D06-B752-037ED8BC4FD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777558" y="4326602"/>
            <a:ext cx="5191125" cy="819150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580375-29D0-482C-8F16-67A3E29F26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C55942-4462-4F48-9003-D891C7BC813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00859F2-CAAB-4264-8F38-26B7067F5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IQ offset=0.0014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B8273AB-01B3-4BD5-8ECF-C129D39A7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415" y="1370282"/>
            <a:ext cx="3649028" cy="296077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CDD4441-55C3-4147-9F73-CC7286ACCA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6053" y="5498432"/>
            <a:ext cx="4333875" cy="7239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61333AF-3318-45A3-BD09-F2C98F307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6053" y="4440902"/>
            <a:ext cx="3638550" cy="7048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791F228-99E1-4F9F-9E75-9171906DFD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558" y="1601964"/>
            <a:ext cx="4503557" cy="225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121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0D64CF5-79C6-4DC5-BF5B-16C0BA5F59A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6294"/>
            <a:ext cx="4508879" cy="2261736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327BEF-4546-4F4D-AB74-387F2219DB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DB62DB-38C4-4496-884E-E7008C2D2FD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EC8AF84D-B0F2-4EC2-8994-58DC60720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IQ offset=0.0045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F23AAEC-0F34-4C6C-9BE8-01AF54D610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28519"/>
            <a:ext cx="5133975" cy="9620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474BE12-ACDE-4DE3-8BD2-A76869A43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3176" y="1467456"/>
            <a:ext cx="3396746" cy="274553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27671CA-47A0-4549-B41D-4BCC16558F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3176" y="5450939"/>
            <a:ext cx="4638675" cy="7143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C90FB60-8F90-43AF-99D1-80654FFDC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3176" y="4429228"/>
            <a:ext cx="4200525" cy="8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65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85CEDCE1-59B9-484E-A80B-2CB6E2B683C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69689"/>
            <a:ext cx="4788760" cy="2409979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0D9676-11A3-4DA1-8A09-94E44019D6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F79F49-08F5-44F2-A7EF-F5DBC076CCD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31FC5B7E-CB44-4D5F-9C2E-1E82AD1B8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IQ offset =0.0045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617A004-5466-4D47-B061-24D54DB09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29396"/>
            <a:ext cx="4572000" cy="6191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79607C0-3A47-4DBE-8B7C-8749D37619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892" y="1469690"/>
            <a:ext cx="3230660" cy="260364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B7DD785-31BD-4763-A2CD-643FD00E4A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2892" y="5080195"/>
            <a:ext cx="4067175" cy="8572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49684F2-BF22-4C63-B1E0-10B0BEF503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2892" y="4329396"/>
            <a:ext cx="4000500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2957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6D2CE40D-5B7A-4E4A-A266-C55B38D4607A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528387" y="1561874"/>
            <a:ext cx="5026811" cy="242955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51AD88-B601-4EDD-BF0C-825E96194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B9FEB1-E99E-493A-ACED-304B21F2003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7CBC26B-77C6-4796-8B44-EFED9A10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IQ offset =0.05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FB6CEF1-2F44-4958-A421-697D4EE1E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587" y="1459416"/>
            <a:ext cx="3484880" cy="282524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115EE90-C007-40CC-A4D8-DB0E60551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387" y="4257116"/>
            <a:ext cx="5629275" cy="71437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8650B1A-6950-40F9-B690-A24212714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3587" y="4284658"/>
            <a:ext cx="3933825" cy="62865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33DD472-134B-4AE0-B24B-6FB57FE0D3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3587" y="5033119"/>
            <a:ext cx="461962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814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34EC1DE1-04DF-4949-A145-386DFA024DC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59012"/>
            <a:ext cx="4473380" cy="224938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62ADBC-3B78-43F2-A1BC-789694E435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D8F97FD-5947-47EB-A99D-E6A00CF3F8F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6BD377D-783C-483A-ACE5-7D6FD8707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IQ offset=0.05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958794C-3F69-423B-BEB8-350973277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040" y="5167018"/>
            <a:ext cx="4257675" cy="6477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BAD2D4E-6F23-4D21-981D-482E064EBD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9040" y="4336715"/>
            <a:ext cx="4029075" cy="6858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30DBCEA-D226-4DB9-B036-AAEE6AC90F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9040" y="1512248"/>
            <a:ext cx="3312624" cy="267996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B2C27D0-4E73-4F22-8BF9-BC48C904091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0535"/>
          <a:stretch/>
        </p:blipFill>
        <p:spPr>
          <a:xfrm>
            <a:off x="449201" y="4283479"/>
            <a:ext cx="4397119" cy="93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6917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B0F166-CBC1-49B3-B831-123F7EA190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42915F2-642D-41FE-92B1-E9CC1188B27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DA3CF78-FF12-4493-BF69-BFA770D96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ADC_Nbits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E90D0410-9AA9-485D-A956-49557BA09BE9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02" y="1813560"/>
            <a:ext cx="4114800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>
                <a:highlight>
                  <a:srgbClr val="FFFF00"/>
                </a:highlight>
              </a:rPr>
              <a:t>ADC_NBits</a:t>
            </a:r>
            <a:r>
              <a:rPr lang="en-US" altLang="zh-CN" dirty="0">
                <a:highlight>
                  <a:srgbClr val="FFFF00"/>
                </a:highlight>
              </a:rPr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6DE69C0C-D4E9-4070-9DB8-C405ADD8BD51}"/>
              </a:ext>
            </a:extLst>
          </p:cNvPr>
          <p:cNvSpPr txBox="1">
            <a:spLocks/>
          </p:cNvSpPr>
          <p:nvPr/>
        </p:nvSpPr>
        <p:spPr>
          <a:xfrm>
            <a:off x="4289682" y="1813560"/>
            <a:ext cx="4114800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>
                <a:highlight>
                  <a:srgbClr val="FFFF00"/>
                </a:highlight>
              </a:rPr>
              <a:t>ADC_NBits</a:t>
            </a:r>
            <a:r>
              <a:rPr lang="en-US" altLang="zh-CN" dirty="0">
                <a:highlight>
                  <a:srgbClr val="FFFF00"/>
                </a:highlight>
              </a:rPr>
              <a:t> = 12;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C4C21282-5F14-42F0-887B-FC939F631C0F}"/>
              </a:ext>
            </a:extLst>
          </p:cNvPr>
          <p:cNvSpPr txBox="1">
            <a:spLocks/>
          </p:cNvSpPr>
          <p:nvPr/>
        </p:nvSpPr>
        <p:spPr>
          <a:xfrm>
            <a:off x="8153400" y="1813560"/>
            <a:ext cx="4114800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>
                <a:highlight>
                  <a:srgbClr val="FFFF00"/>
                </a:highlight>
              </a:rPr>
              <a:t>ADC_NBits</a:t>
            </a:r>
            <a:r>
              <a:rPr lang="en-US" altLang="zh-CN" dirty="0">
                <a:highlight>
                  <a:srgbClr val="FFFF00"/>
                </a:highlight>
              </a:rPr>
              <a:t> = 10;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22075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08B97E-2BC8-43D6-A3F4-79BB0C5665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58082C-5B8A-46B1-AF13-827B7F9770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37E2D3B0-2E8E-4716-9684-64A049633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ADC_Nbits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33D45854-E093-4D79-9249-3BA79DFB6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8937891"/>
              </p:ext>
            </p:extLst>
          </p:nvPr>
        </p:nvGraphicFramePr>
        <p:xfrm>
          <a:off x="449201" y="1789139"/>
          <a:ext cx="10889359" cy="298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ADC_Nbits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-8.099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-7.971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-7.891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-7.912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0.021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-7.652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-7.698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7745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2A779-A76C-4922-A490-41042B725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D37B92-FBB3-405B-A863-AD64BBBA9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599" y="6494836"/>
            <a:ext cx="4114800" cy="153888"/>
          </a:xfrm>
        </p:spPr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41B2808-9111-4F92-82CC-041027F72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01" y="286220"/>
            <a:ext cx="11293597" cy="492443"/>
          </a:xfrm>
        </p:spPr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ADC_Nbits</a:t>
            </a:r>
            <a:r>
              <a:rPr lang="en-US" altLang="zh-CN" dirty="0"/>
              <a:t>=14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796915D-92D6-4A9A-BCA0-1201B39B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81754"/>
            <a:ext cx="4807536" cy="240765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845CC2A-B37A-433D-A838-8FFD700C2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9978" y="1365729"/>
            <a:ext cx="3520616" cy="287440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0286BA6-9C9D-472F-AC54-AF94BDCB9A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8073"/>
          <a:stretch/>
        </p:blipFill>
        <p:spPr>
          <a:xfrm>
            <a:off x="5379978" y="5481910"/>
            <a:ext cx="4676775" cy="73731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F71F817-084D-417D-A8A5-2F5193B133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9978" y="4384770"/>
            <a:ext cx="3838575" cy="9525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DCD9015-D04E-4D8D-A9F1-5870569AE21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1589"/>
          <a:stretch/>
        </p:blipFill>
        <p:spPr>
          <a:xfrm>
            <a:off x="424864" y="4384770"/>
            <a:ext cx="4783199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8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289299-5372-4BC1-9AC7-6AEF13B892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C88850-5BB5-47B6-90C1-AB27F6CA9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36480" y="6370352"/>
            <a:ext cx="4114800" cy="153888"/>
          </a:xfrm>
        </p:spPr>
        <p:txBody>
          <a:bodyPr/>
          <a:lstStyle/>
          <a:p>
            <a:r>
              <a:rPr lang="en-US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C180F73-7E4F-455C-BA2F-413484D61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Noise Figure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07119B43-643A-4686-8739-3DAFB09F5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774063"/>
              </p:ext>
            </p:extLst>
          </p:nvPr>
        </p:nvGraphicFramePr>
        <p:xfrm>
          <a:off x="449201" y="1789139"/>
          <a:ext cx="10889359" cy="373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Noise Figure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-8.099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-7.971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-3.329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-3.236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0.093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1.909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1.962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0.053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5.688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5.753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0.065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008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03883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BD1348-1F94-46FB-AD04-618A925AA3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A9318-EE22-4476-9486-7FEE9D9A0C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F97DABA-90ED-4201-8FBF-836F7CD4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ADC_Nbits</a:t>
            </a:r>
            <a:r>
              <a:rPr lang="en-US" altLang="zh-CN" dirty="0"/>
              <a:t>=14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49C27DC-87B5-4ECE-B3CF-E600528D9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160" y="1314509"/>
            <a:ext cx="3629025" cy="309122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509148B-5D80-4825-95D2-1351D4577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85" y="1485514"/>
            <a:ext cx="4336591" cy="219631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813D3A1-B39D-468E-8C34-57C1D1AB9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785" y="4647072"/>
            <a:ext cx="5191125" cy="10763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50383E8-6D68-42D1-829E-2B0C145CED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2160" y="4560787"/>
            <a:ext cx="2905125" cy="81018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EA1E358-72E9-4B54-A633-3761605E3F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2160" y="5423919"/>
            <a:ext cx="387667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0420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7894F779-6A11-4F91-A1C8-9050CA08E7E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552450" y="1407752"/>
            <a:ext cx="4397505" cy="213491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9B7B2C-AE40-4E84-B71D-07B2E25B67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35B4E76-8B1E-493E-9F86-1CF4AF7E1F3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F5D4F0B-9CB2-4B11-9A46-1F009F643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ADC_Nbits</a:t>
            </a:r>
            <a:r>
              <a:rPr lang="en-US" altLang="zh-CN" dirty="0"/>
              <a:t>=12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22DE3CA-CB12-48BA-80F1-B11AA9D74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773" y="4111866"/>
            <a:ext cx="4600575" cy="6572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88433F0-247A-4B8A-B4CD-15942A86DC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0773" y="4987478"/>
            <a:ext cx="3848100" cy="6858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3E5FD1B-FC29-415B-9F74-0D0C177B4B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0773" y="1376237"/>
            <a:ext cx="3295158" cy="264775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031AD7D-5F9B-4423-88FF-E7568D5485D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3746"/>
          <a:stretch/>
        </p:blipFill>
        <p:spPr>
          <a:xfrm>
            <a:off x="552450" y="4043062"/>
            <a:ext cx="4781550" cy="104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6065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7701C50D-9CD4-49C8-98C6-4BF8B1E1615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97282"/>
            <a:ext cx="4217729" cy="2125982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0DC874-75EB-4D0A-8B8A-D6B4C3BF09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1BE9F42-89D8-4451-8709-A130F2405B5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BCF9C54-B32C-4597-AB75-BF893F622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ADC_Nbits</a:t>
            </a:r>
            <a:r>
              <a:rPr lang="en-US" altLang="zh-CN" dirty="0"/>
              <a:t>=12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5B85674-ECDB-443C-A171-075FDF121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283943"/>
            <a:ext cx="4876800" cy="9048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D04199C-C273-4AC2-8E0B-EF37FC509B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2514" y="1463989"/>
            <a:ext cx="3276641" cy="264457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96112A3-C350-4DAB-BF5A-A7CD2FC7BD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2514" y="4283943"/>
            <a:ext cx="4276725" cy="7524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F619FD9-AC3B-48B5-BEF8-570F12484A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2514" y="5211793"/>
            <a:ext cx="36195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175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5E5049C9-D7CA-4AEA-965F-51826CA65639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53335"/>
            <a:ext cx="5092750" cy="2529840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AB01FC-8645-4D5C-9869-AD7197D8BC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ACFA209-519C-451D-A4FE-48D5E103D9C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702DB1F-95B4-43B8-A5D5-45CEB1930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ADC_Nbits</a:t>
            </a:r>
            <a:r>
              <a:rPr lang="en-US" altLang="zh-CN" dirty="0"/>
              <a:t>=10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AA159EB-E417-4F98-820A-E2C682A88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56417"/>
            <a:ext cx="5400675" cy="8477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D30E471-BF1C-4F05-8DB3-DFE90E1EBE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4971" y="1440609"/>
            <a:ext cx="3278022" cy="264256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1F83329-DF5A-4D4D-94FE-57D70B6954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4971" y="4356417"/>
            <a:ext cx="4095750" cy="8001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9D8F1A6-FCB4-4858-81C4-F1B839D4D2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4971" y="5198940"/>
            <a:ext cx="4572000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2255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AD2B8E9-5A1A-4A6C-AC51-EA3639FD4130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512824" y="1637127"/>
            <a:ext cx="4706304" cy="2353152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0A0704-41DF-4EEA-B21E-28C35F6B29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978AB5C-8751-4F92-A524-9737CBB8DB4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249031D-C148-49C9-8B8D-F946F0D8F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ADC_Nbits</a:t>
            </a:r>
            <a:r>
              <a:rPr lang="en-US" altLang="zh-CN" dirty="0"/>
              <a:t>=10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91E2F62-DDF0-4EB4-9161-3BC069BEE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2201" y="1434035"/>
            <a:ext cx="3455988" cy="280414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E325D5A-C51A-4A9D-A327-ADEDEBF50B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2201" y="4392386"/>
            <a:ext cx="3800475" cy="6953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F41B806-FBC1-444D-8D42-AC9F205CAC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2201" y="5382072"/>
            <a:ext cx="4448175" cy="6096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5C0F7D6-E33F-446F-908E-6E60B08852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824" y="4440006"/>
            <a:ext cx="4953000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2137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FA99E0-B6EA-4CEF-8A11-908A6B828A4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5561" y="1984011"/>
            <a:ext cx="3807839" cy="4479059"/>
          </a:xfrm>
        </p:spPr>
        <p:txBody>
          <a:bodyPr/>
          <a:lstStyle/>
          <a:p>
            <a:r>
              <a:rPr lang="en-US" altLang="zh-CN" dirty="0"/>
              <a:t>Change 5dB:</a:t>
            </a:r>
          </a:p>
          <a:p>
            <a:r>
              <a:rPr lang="en-US" altLang="zh-CN" dirty="0" err="1"/>
              <a:t>ADC_NBits</a:t>
            </a:r>
            <a:r>
              <a:rPr lang="en-US" altLang="zh-CN" dirty="0"/>
              <a:t> = 12;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5;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-92.133, 1000, -101.072, 1e4, -113.607];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0.01;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0.00079;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8B132A-63F5-438B-9B3C-EB6B5C36C6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8A8ABA-82FA-46A5-B1F6-CEC3C3AB56C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@Keysight T</a:t>
            </a:r>
            <a:r>
              <a:rPr lang="en-US" altLang="zh-CN" dirty="0"/>
              <a:t>echnologies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366445F-235A-4407-8355-3FA8A6BB6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Combine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6EE93CF2-7452-40EF-8B54-4E1BD71E8CDD}"/>
              </a:ext>
            </a:extLst>
          </p:cNvPr>
          <p:cNvSpPr txBox="1">
            <a:spLocks/>
          </p:cNvSpPr>
          <p:nvPr/>
        </p:nvSpPr>
        <p:spPr>
          <a:xfrm>
            <a:off x="8283321" y="1984011"/>
            <a:ext cx="3807839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Change 10dB:</a:t>
            </a:r>
          </a:p>
          <a:p>
            <a:r>
              <a:rPr lang="en-US" altLang="zh-CN" dirty="0" err="1"/>
              <a:t>ADC_NBits</a:t>
            </a:r>
            <a:r>
              <a:rPr lang="en-US" altLang="zh-CN" dirty="0"/>
              <a:t> = 10;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10;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-87.133, 1000, -96.072, 1e4, 108.607];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0.0014;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38B301EF-E22D-4653-8A2C-62283F4F9720}"/>
              </a:ext>
            </a:extLst>
          </p:cNvPr>
          <p:cNvSpPr txBox="1">
            <a:spLocks/>
          </p:cNvSpPr>
          <p:nvPr/>
        </p:nvSpPr>
        <p:spPr>
          <a:xfrm>
            <a:off x="449201" y="2045182"/>
            <a:ext cx="4114800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Origin Para:</a:t>
            </a:r>
          </a:p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-118.607];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0.00045;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712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783C1B-B435-4A76-AB3F-E65D8FA102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71BEC08-690B-48DA-AD80-B1FE2C93A4D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0CF3BBE-4D6D-4207-8ABB-57B8E9D94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Combine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F29017E3-84F1-49F7-A9AF-A18DCB14AC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097659"/>
              </p:ext>
            </p:extLst>
          </p:nvPr>
        </p:nvGraphicFramePr>
        <p:xfrm>
          <a:off x="449201" y="1789139"/>
          <a:ext cx="10889359" cy="298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Combine Test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Origin Para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-8.099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-7.971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Change 5dB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-3.001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-2.986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Change 10dB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2.924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3.073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70654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2A779-A76C-4922-A490-41042B725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D37B92-FBB3-405B-A863-AD64BBBA9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41B2808-9111-4F92-82CC-041027F72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01" y="286220"/>
            <a:ext cx="11293597" cy="492443"/>
          </a:xfrm>
        </p:spPr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>
                <a:gradFill>
                  <a:gsLst>
                    <a:gs pos="0">
                      <a:srgbClr val="E90029"/>
                    </a:gs>
                    <a:gs pos="100000">
                      <a:srgbClr val="E90029">
                        <a:lumMod val="50000"/>
                      </a:srgbClr>
                    </a:gs>
                  </a:gsLst>
                  <a:lin ang="5400000" scaled="1"/>
                </a:gradFill>
              </a:rPr>
              <a:t>Combine Test </a:t>
            </a:r>
            <a:r>
              <a:rPr lang="en-US" altLang="zh-CN" dirty="0"/>
              <a:t>Origin Para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796915D-92D6-4A9A-BCA0-1201B39B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81754"/>
            <a:ext cx="5410199" cy="270946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845CC2A-B37A-433D-A838-8FFD700C2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601" y="1412539"/>
            <a:ext cx="3520616" cy="287440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0286BA6-9C9D-472F-AC54-AF94BDCB9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601" y="5342132"/>
            <a:ext cx="4676775" cy="11906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F71F817-084D-417D-A8A5-2F5193B133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2601" y="4363524"/>
            <a:ext cx="3838575" cy="9525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DCD9015-D04E-4D8D-A9F1-5870569AE2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4425251"/>
            <a:ext cx="541020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6629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BD1348-1F94-46FB-AD04-618A925AA3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A9318-EE22-4476-9486-7FEE9D9A0C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F97DABA-90ED-4201-8FBF-836F7CD4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>
                <a:gradFill>
                  <a:gsLst>
                    <a:gs pos="0">
                      <a:srgbClr val="E90029"/>
                    </a:gs>
                    <a:gs pos="100000">
                      <a:srgbClr val="E90029">
                        <a:lumMod val="50000"/>
                      </a:srgbClr>
                    </a:gs>
                  </a:gsLst>
                  <a:lin ang="5400000" scaled="1"/>
                </a:gradFill>
              </a:rPr>
              <a:t>Combine Test </a:t>
            </a:r>
            <a:r>
              <a:rPr lang="en-US" altLang="zh-CN" dirty="0"/>
              <a:t>Origin Para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49C27DC-87B5-4ECE-B3CF-E600528D9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6077" y="1319775"/>
            <a:ext cx="3378200" cy="287757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509148B-5D80-4825-95D2-1351D4577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85" y="1485514"/>
            <a:ext cx="4555527" cy="230720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813D3A1-B39D-468E-8C34-57C1D1AB9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785" y="4290919"/>
            <a:ext cx="5191125" cy="10763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50383E8-6D68-42D1-829E-2B0C145CED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6077" y="4276642"/>
            <a:ext cx="2905125" cy="110227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EA1E358-72E9-4B54-A633-3761605E3F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6077" y="5378921"/>
            <a:ext cx="387667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216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7EB9C3E-7BC7-4F19-ADB4-B38FD05E6940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58584"/>
            <a:ext cx="4724650" cy="2270136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B1F495-31A2-4DF5-857A-C69539DDFA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94F312-58DA-426A-A050-138E932A15E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BF132F5-9DB8-4880-9150-13B5BE863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gradFill>
                  <a:gsLst>
                    <a:gs pos="0">
                      <a:srgbClr val="E90029"/>
                    </a:gs>
                    <a:gs pos="100000">
                      <a:srgbClr val="E90029">
                        <a:lumMod val="50000"/>
                      </a:srgbClr>
                    </a:gs>
                  </a:gsLst>
                  <a:lin ang="5400000" scaled="1"/>
                </a:gradFill>
              </a:rPr>
              <a:t>VXT Combine Test Change 5dB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77CB0FF-05B4-4E45-A06F-B4B04D0A6E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234"/>
          <a:stretch/>
        </p:blipFill>
        <p:spPr>
          <a:xfrm>
            <a:off x="449201" y="4597284"/>
            <a:ext cx="4836160" cy="7810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1B688CB-D8E3-43E6-BBDB-F107B5EC5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5361" y="1440430"/>
            <a:ext cx="3482719" cy="284160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8ACE3B3-6DC9-448E-8006-988FD78D10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5361" y="4395778"/>
            <a:ext cx="3943350" cy="63817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0B47EE5-3091-48BF-9C17-E6268D2651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5361" y="5159874"/>
            <a:ext cx="4552950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31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2A779-A76C-4922-A490-41042B725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D37B92-FBB3-405B-A863-AD64BBBA9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41B2808-9111-4F92-82CC-041027F72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01" y="286220"/>
            <a:ext cx="11293597" cy="492443"/>
          </a:xfrm>
        </p:spPr>
        <p:txBody>
          <a:bodyPr/>
          <a:lstStyle/>
          <a:p>
            <a:r>
              <a:rPr lang="en-US" altLang="zh-CN" dirty="0"/>
              <a:t>VXT Noise Figure=0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796915D-92D6-4A9A-BCA0-1201B39B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81754"/>
            <a:ext cx="5410199" cy="270946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845CC2A-B37A-433D-A838-8FFD700C2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601" y="1412539"/>
            <a:ext cx="3520616" cy="287440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0286BA6-9C9D-472F-AC54-AF94BDCB9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601" y="5342132"/>
            <a:ext cx="4676775" cy="11906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F71F817-084D-417D-A8A5-2F5193B133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2601" y="4363524"/>
            <a:ext cx="3838575" cy="9525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DCD9015-D04E-4D8D-A9F1-5870569AE2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4425251"/>
            <a:ext cx="541020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1054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2E549F2-CD09-402A-8C46-EA42AEA02BB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24170"/>
            <a:ext cx="4563442" cy="2283575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EA5A9F-16FB-41AA-BDF2-C8399F55DC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0E9966-7A8B-4B52-959D-CF1056EFC91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F185A21-EA28-4DE8-8EF1-D0A0911DB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Combine Test Change 5dB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6AADE40-E8D9-4CF8-AFFC-5DD0B19874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866"/>
          <a:stretch/>
        </p:blipFill>
        <p:spPr>
          <a:xfrm>
            <a:off x="449201" y="4357687"/>
            <a:ext cx="4356479" cy="8858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C6D6F5-92CB-4FA1-9A73-002BCCFC7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3056" y="1473489"/>
            <a:ext cx="3253423" cy="263446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A51691F-4D63-42AB-9412-5D19FC9A9D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3056" y="4357687"/>
            <a:ext cx="4352925" cy="59055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BA935F8-D37E-46BA-A761-ED44F9D78B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3056" y="5107217"/>
            <a:ext cx="4219575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4341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59BFC36-40B3-4A7E-BBF9-7BDB1363E236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88872"/>
            <a:ext cx="4808680" cy="2312392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ED39E1-5E9F-4381-816D-2CDF8565B9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4948F9-A16E-4DE2-A6E7-6219CE86CB5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EACD3C50-6D5B-456A-911C-2A58EE95F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gradFill>
                  <a:gsLst>
                    <a:gs pos="0">
                      <a:srgbClr val="E90029"/>
                    </a:gs>
                    <a:gs pos="100000">
                      <a:srgbClr val="E90029">
                        <a:lumMod val="50000"/>
                      </a:srgbClr>
                    </a:gs>
                  </a:gsLst>
                  <a:lin ang="5400000" scaled="1"/>
                </a:gradFill>
              </a:rPr>
              <a:t>VXT Combine Test Change 10dB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5242BE3-B032-4E65-9505-F016A71B9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801" y="1467702"/>
            <a:ext cx="3373438" cy="270034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ECED622-607C-4611-B9DD-6A10088693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201" y="4342409"/>
            <a:ext cx="5181600" cy="9906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FE5C67E-F871-4A91-9733-D5FC3A5EA9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2881" y="4254099"/>
            <a:ext cx="4629150" cy="762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4CD32AD-F94F-4C08-A6F7-64B9241569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2881" y="5084826"/>
            <a:ext cx="3781425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3573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E2B4DD3A-279B-4AFF-9CB4-EC670E97ECA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14509"/>
            <a:ext cx="4711369" cy="2394051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913238-6D52-4460-AD36-9DC2CD107D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8447E27-59E7-4A7C-BA12-F707B59FBB1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5FFBAAB-83E1-45EE-964A-586343A40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Combine Test Change 10dB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1758741-E6E8-4993-9215-DC1885082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238867"/>
            <a:ext cx="4724400" cy="7239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BD33663-1EBC-4A19-803D-9FF6FC771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6712" y="1370282"/>
            <a:ext cx="3434479" cy="27654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4A6DD87-F207-49BE-A7DD-B9B673C106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6712" y="5226883"/>
            <a:ext cx="4143375" cy="6667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49C15AB-8C73-4C0F-9D97-4FD031B066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6712" y="4272819"/>
            <a:ext cx="384810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161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DA4D296-1687-4A1C-9FF8-D21C5BEBD42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4780" y="1641373"/>
            <a:ext cx="5951220" cy="4479059"/>
          </a:xfrm>
        </p:spPr>
        <p:txBody>
          <a:bodyPr/>
          <a:lstStyle/>
          <a:p>
            <a:r>
              <a:rPr lang="zh-CN" altLang="en-US" dirty="0"/>
              <a:t>仪表参数：</a:t>
            </a:r>
            <a:endParaRPr lang="en-US" altLang="zh-CN" dirty="0"/>
          </a:p>
          <a:p>
            <a:r>
              <a:rPr lang="en-US" altLang="zh-CN" dirty="0"/>
              <a:t>Power out=15dBm</a:t>
            </a:r>
          </a:p>
          <a:p>
            <a:r>
              <a:rPr lang="en-US" altLang="zh-CN" dirty="0"/>
              <a:t>Density=-156.3</a:t>
            </a:r>
          </a:p>
          <a:p>
            <a:r>
              <a:rPr lang="en-US" altLang="zh-CN" dirty="0" err="1"/>
              <a:t>IQoffset</a:t>
            </a:r>
            <a:r>
              <a:rPr lang="en-US" altLang="zh-CN" dirty="0"/>
              <a:t>=0.00002</a:t>
            </a:r>
          </a:p>
          <a:p>
            <a:r>
              <a:rPr lang="en-US" altLang="zh-CN" dirty="0"/>
              <a:t>Gain </a:t>
            </a:r>
            <a:r>
              <a:rPr lang="en-US" altLang="zh-CN" dirty="0" err="1"/>
              <a:t>Imb</a:t>
            </a:r>
            <a:r>
              <a:rPr lang="en-US" altLang="zh-CN" dirty="0"/>
              <a:t>=0.002</a:t>
            </a:r>
          </a:p>
          <a:p>
            <a:r>
              <a:rPr lang="en-US" altLang="zh-CN" dirty="0" err="1"/>
              <a:t>PhaseNoise</a:t>
            </a:r>
            <a:r>
              <a:rPr lang="en-US" altLang="zh-CN" dirty="0"/>
              <a:t>=[100 -98.57 1e3 -107.56 1e4 -121.67]</a:t>
            </a:r>
          </a:p>
          <a:p>
            <a:r>
              <a:rPr lang="en-US" altLang="zh-CN" dirty="0" err="1"/>
              <a:t>ADC_Nbits</a:t>
            </a:r>
            <a:r>
              <a:rPr lang="en-US" altLang="zh-CN" dirty="0"/>
              <a:t>=14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EC7CE0-7C89-418B-8902-FF3B4D6833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795DE60-5D92-4B63-883A-9DD23F2AD2F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4B3BE29-45D3-445D-9967-13B9752CB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Narrow Blocking OTA Test Para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7671FC0E-151A-422E-B670-E2E7AB3C4D86}"/>
              </a:ext>
            </a:extLst>
          </p:cNvPr>
          <p:cNvSpPr txBox="1">
            <a:spLocks/>
          </p:cNvSpPr>
          <p:nvPr/>
        </p:nvSpPr>
        <p:spPr>
          <a:xfrm>
            <a:off x="6240780" y="1641372"/>
            <a:ext cx="5951220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Imp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测试参数：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Power out=15dBm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Density=-156.3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IQoffset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=0.002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Gain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Imb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=0.02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PhaseNoise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=[100 -88.57 1e3 -97.56 1e4 -111.67]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ADC_Nbits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=12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NoiseFigure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=5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Length=1.1m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Pathloss=-46dBm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691390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46F7EF-BCEE-4A74-98E8-2CBDBA609D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7D929A-C14F-4B3A-8A0A-1C15D078084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0B1FA19-FC3F-452F-9FB0-E4643A411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Narrow Blocking OTA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E2BF9B4-17B4-439A-8AA7-C83FEB08C37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48640" y="1940560"/>
          <a:ext cx="11293597" cy="26235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8221">
                  <a:extLst>
                    <a:ext uri="{9D8B030D-6E8A-4147-A177-3AD203B41FA5}">
                      <a16:colId xmlns:a16="http://schemas.microsoft.com/office/drawing/2014/main" val="3584553679"/>
                    </a:ext>
                  </a:extLst>
                </a:gridCol>
                <a:gridCol w="1832659">
                  <a:extLst>
                    <a:ext uri="{9D8B030D-6E8A-4147-A177-3AD203B41FA5}">
                      <a16:colId xmlns:a16="http://schemas.microsoft.com/office/drawing/2014/main" val="1476955557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2664383939"/>
                    </a:ext>
                  </a:extLst>
                </a:gridCol>
                <a:gridCol w="1402080">
                  <a:extLst>
                    <a:ext uri="{9D8B030D-6E8A-4147-A177-3AD203B41FA5}">
                      <a16:colId xmlns:a16="http://schemas.microsoft.com/office/drawing/2014/main" val="3939815534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4270663938"/>
                    </a:ext>
                  </a:extLst>
                </a:gridCol>
                <a:gridCol w="2342637">
                  <a:extLst>
                    <a:ext uri="{9D8B030D-6E8A-4147-A177-3AD203B41FA5}">
                      <a16:colId xmlns:a16="http://schemas.microsoft.com/office/drawing/2014/main" val="1217713145"/>
                    </a:ext>
                  </a:extLst>
                </a:gridCol>
              </a:tblGrid>
              <a:tr h="792927">
                <a:tc>
                  <a:txBody>
                    <a:bodyPr/>
                    <a:lstStyle/>
                    <a:p>
                      <a:r>
                        <a:rPr lang="en-US" altLang="zh-CN" dirty="0"/>
                        <a:t>Narrow</a:t>
                      </a:r>
                    </a:p>
                    <a:p>
                      <a:r>
                        <a:rPr lang="en-US" altLang="zh-CN" dirty="0"/>
                        <a:t>Blocking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Test_EVM</a:t>
                      </a:r>
                      <a:r>
                        <a:rPr lang="en-US" altLang="zh-CN" dirty="0"/>
                        <a:t>(dB)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r>
                        <a:rPr lang="en-US" altLang="zh-CN" dirty="0"/>
                        <a:t>(dB)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Delta(dB)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Test_Throughput</a:t>
                      </a:r>
                      <a:r>
                        <a:rPr lang="en-US" altLang="zh-CN" dirty="0"/>
                        <a:t>(%)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Sim_Throughput</a:t>
                      </a:r>
                      <a:r>
                        <a:rPr lang="en-US" altLang="zh-CN" dirty="0"/>
                        <a:t>(%)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113350"/>
                  </a:ext>
                </a:extLst>
              </a:tr>
              <a:tr h="915319">
                <a:tc>
                  <a:txBody>
                    <a:bodyPr/>
                    <a:lstStyle/>
                    <a:p>
                      <a:r>
                        <a:rPr lang="en-US" altLang="zh-CN" dirty="0"/>
                        <a:t>Ideal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-7.658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-7.773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900376"/>
                  </a:ext>
                </a:extLst>
              </a:tr>
              <a:tr h="915319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RFImp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-2.874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-2.685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0.189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415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205333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2292827-4581-4531-971B-EC8475B238AC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79880"/>
            <a:ext cx="3116959" cy="1550902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695097-A2DF-434A-B3DC-EEB4974F13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FE3F568-58D6-4FB2-86E7-98CB2912DC0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A7DA59A-6365-44DF-81F3-A67FD6736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OTA Test Ideal Narrow Blocking 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50C11AC-CDD0-4488-8554-3CBA1BFEC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615180"/>
            <a:ext cx="5772150" cy="8382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53BF5BF-54D5-40D2-9220-F79832958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1430" y="1713230"/>
            <a:ext cx="4305300" cy="9525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9439866-8B8A-445D-81B0-FB91F8B063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1430" y="3005137"/>
            <a:ext cx="4495800" cy="8477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ABEEDAE-1061-4AAB-8EDD-AE2DCFD4AC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7753" y="1492948"/>
            <a:ext cx="3542083" cy="270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122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6E0105-F903-4461-8A5B-6EA8FA97D2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CE395D0-1445-402A-8FDF-75F8D43CD2C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FD87275-5E92-43B0-A360-83745DEBB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OTA Ideal Narrow Blocking  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9ADE0EA-006B-4EBA-B3EA-EB3FF9624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275" y="4493895"/>
            <a:ext cx="5200650" cy="8572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4B0FFC6-2A4A-49A9-AE7E-3074E5D37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" y="1349764"/>
            <a:ext cx="5302885" cy="262565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F41132F-3DF3-448E-A432-31B0C02087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2594" y="1349764"/>
            <a:ext cx="3800793" cy="29011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13C4C70-D04A-489A-A1D3-B2D64959D4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2594" y="4250961"/>
            <a:ext cx="5543550" cy="108585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3101E08-35CE-4527-9C0E-6096CFA9EA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2594" y="5548937"/>
            <a:ext cx="45434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89291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6DD4B2-7294-4EEF-9D9B-3A4BC5D705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711349F-424D-4629-BF79-6B7B70C1750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3B9BD71-BC8F-4AE8-9823-37DB184B4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Test OTA </a:t>
            </a:r>
            <a:r>
              <a:rPr lang="en-US" altLang="zh-CN" dirty="0" err="1"/>
              <a:t>RFImp</a:t>
            </a:r>
            <a:r>
              <a:rPr lang="en-US" altLang="zh-CN" dirty="0"/>
              <a:t> Narrow Blocking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1CB5B97-80F3-4AB2-8F72-A6441A3A2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05" y="4625340"/>
            <a:ext cx="5543550" cy="838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AC91886-B251-429F-BF7A-2963BB57C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77139"/>
            <a:ext cx="4052888" cy="308133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8F685F2-B9BF-40D5-A60D-97E672D8A0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7400" y="4649930"/>
            <a:ext cx="4572000" cy="8096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29E8CD5-20E4-4B28-B9A1-FB245B7AF5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7400" y="5396514"/>
            <a:ext cx="3762375" cy="8382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C396923-58B4-4DC0-9887-EE9DC5EAD3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698" y="1744777"/>
            <a:ext cx="4114800" cy="206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2313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5408998B-A71D-4F37-BE9E-449F64D3822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84960"/>
            <a:ext cx="3697104" cy="1844040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C921E67-EAAB-4FD7-A789-2D2B0AEFC2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FB00623-0FF2-484E-BC7D-A5514D5D055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9998755-B10E-400C-9EE9-549E4812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OTA </a:t>
            </a:r>
            <a:r>
              <a:rPr lang="en-US" altLang="zh-CN" dirty="0" err="1"/>
              <a:t>RFImp</a:t>
            </a:r>
            <a:r>
              <a:rPr lang="en-US" altLang="zh-CN" dirty="0"/>
              <a:t> Narrow Blocking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5B044CB-EF35-4272-A217-4921E3E57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70282"/>
            <a:ext cx="3805555" cy="290589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A80A25B-F7FD-4101-B282-533EB639BB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087" y="4519295"/>
            <a:ext cx="4848225" cy="10096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644D1FF-BD72-4518-96C2-8AE2C06B63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1917" y="4519295"/>
            <a:ext cx="4124325" cy="78105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CFCB6B7-EC02-4749-A4B8-D9C060B97F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1917" y="5444950"/>
            <a:ext cx="358140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350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BD1348-1F94-46FB-AD04-618A925AA3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A9318-EE22-4476-9486-7FEE9D9A0C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F97DABA-90ED-4201-8FBF-836F7CD4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Noise Figure=0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49C27DC-87B5-4ECE-B3CF-E600528D9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6077" y="1319775"/>
            <a:ext cx="3378200" cy="287757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509148B-5D80-4825-95D2-1351D4577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85" y="1485514"/>
            <a:ext cx="4555527" cy="230720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813D3A1-B39D-468E-8C34-57C1D1AB9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785" y="4290919"/>
            <a:ext cx="5191125" cy="10763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50383E8-6D68-42D1-829E-2B0C145CED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6077" y="4276642"/>
            <a:ext cx="2905125" cy="110227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EA1E358-72E9-4B54-A633-3761605E3F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6077" y="5378921"/>
            <a:ext cx="387667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579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480CBC59-9529-4AAF-8267-B5BA4F91F982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84761" y="1471206"/>
            <a:ext cx="4775790" cy="2298736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0D8A74-12B6-4223-8457-B2A09043FB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CFFD94-39DB-4DC7-B903-32EEA20E769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2879739-22DC-4074-AC85-642E0E9C7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Noise Figure=5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88C9D18-B05B-451C-B9BF-983123440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095" y="1370282"/>
            <a:ext cx="3654425" cy="297301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D58D229-A7DF-4FC6-8643-655C9C166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3095" y="4449689"/>
            <a:ext cx="3743325" cy="8477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AF4103E-37FF-432F-ACEF-B8AA860D14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3095" y="5355821"/>
            <a:ext cx="4629150" cy="8382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CD9992E-9939-456C-B1EF-78C37E5EE31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4674" b="-3530"/>
          <a:stretch/>
        </p:blipFill>
        <p:spPr>
          <a:xfrm>
            <a:off x="449201" y="4577169"/>
            <a:ext cx="481135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06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CC08E04-BB66-4EA6-B1F1-3F4075A6CB9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0" y="1571141"/>
            <a:ext cx="4966079" cy="2495054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DC80E3-4D39-4868-91B0-61DF43300B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803D7A6-9A60-48C8-9619-78BF73B9A2F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306C829-30C0-4AD0-9740-4670A8139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Noise Figure=5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B65CBCA-BC45-416A-A94E-C5EA6F88F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7062" y="1493167"/>
            <a:ext cx="3332798" cy="26953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935D8D3-24F3-4D14-B74D-DCC100062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7062" y="4421009"/>
            <a:ext cx="4029075" cy="7524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791F3B6-E392-45E8-A744-530EB66EB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7062" y="5231061"/>
            <a:ext cx="3143250" cy="59055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C146CD6-CDA3-4FF6-976E-3CA2E7B7AA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0" y="4472024"/>
            <a:ext cx="451485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78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F0B27E94-A9CB-46C2-B80F-CC8F726D1F8E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33393"/>
            <a:ext cx="5159119" cy="2487731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138441-399F-4DC9-883D-6C2B1BE53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2E45DC7-E3C6-4F7B-9ED1-20F87DE186A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E56BEB0D-CA3D-4649-B2D4-AE4053DF1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Noise Figure=10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1661EB7-CC90-400C-80B9-9FA1A24EF8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05"/>
          <a:stretch/>
        </p:blipFill>
        <p:spPr>
          <a:xfrm>
            <a:off x="449201" y="4345305"/>
            <a:ext cx="5027039" cy="12763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122CC3D-C19D-4524-B399-510073AA2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314509"/>
            <a:ext cx="3481626" cy="281255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4C5FE73-2107-429D-AF39-F8B0A043BB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042245"/>
            <a:ext cx="4648200" cy="6858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07A4C50-4B80-42C0-8CC8-1A5ECE2EF5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4251670"/>
            <a:ext cx="3619500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03806"/>
      </p:ext>
    </p:extLst>
  </p:cSld>
  <p:clrMapOvr>
    <a:masterClrMapping/>
  </p:clrMapOvr>
</p:sld>
</file>

<file path=ppt/theme/theme1.xml><?xml version="1.0" encoding="utf-8"?>
<a:theme xmlns:a="http://schemas.openxmlformats.org/drawingml/2006/main" name="2017 Keysight Macro LIGHT">
  <a:themeElements>
    <a:clrScheme name="Keysight Light">
      <a:dk1>
        <a:sysClr val="windowText" lastClr="000000"/>
      </a:dk1>
      <a:lt1>
        <a:srgbClr val="FFFFFF"/>
      </a:lt1>
      <a:dk2>
        <a:srgbClr val="A4A1A9"/>
      </a:dk2>
      <a:lt2>
        <a:srgbClr val="FFA623"/>
      </a:lt2>
      <a:accent1>
        <a:srgbClr val="E90029"/>
      </a:accent1>
      <a:accent2>
        <a:srgbClr val="E76C27"/>
      </a:accent2>
      <a:accent3>
        <a:srgbClr val="8D3785"/>
      </a:accent3>
      <a:accent4>
        <a:srgbClr val="5B348A"/>
      </a:accent4>
      <a:accent5>
        <a:srgbClr val="225792"/>
      </a:accent5>
      <a:accent6>
        <a:srgbClr val="07858B"/>
      </a:accent6>
      <a:hlink>
        <a:srgbClr val="E90029"/>
      </a:hlink>
      <a:folHlink>
        <a:srgbClr val="74001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dirty="0" err="1" smtClean="0">
            <a:solidFill>
              <a:schemeClr val="tx1">
                <a:lumMod val="85000"/>
                <a:lumOff val="1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eysight_Widescreen_02232018" id="{C6BC4F26-D47C-4FE7-9487-4903B1E8CFA3}" vid="{E6D5D821-B514-4AD8-AB7C-2A1F6114B2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1567</TotalTime>
  <Words>1630</Words>
  <Application>Microsoft Office PowerPoint</Application>
  <PresentationFormat>宽屏</PresentationFormat>
  <Paragraphs>400</Paragraphs>
  <Slides>58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58</vt:i4>
      </vt:variant>
    </vt:vector>
  </HeadingPairs>
  <TitlesOfParts>
    <vt:vector size="62" baseType="lpstr">
      <vt:lpstr>黑体</vt:lpstr>
      <vt:lpstr>Arial</vt:lpstr>
      <vt:lpstr>Franklin Gothic Book</vt:lpstr>
      <vt:lpstr>2017 Keysight Macro LIGHT</vt:lpstr>
      <vt:lpstr>RX Narrowband Blocking Test</vt:lpstr>
      <vt:lpstr>Noise Figure Test</vt:lpstr>
      <vt:lpstr>Noise Figure Test</vt:lpstr>
      <vt:lpstr>Noise Figure Test</vt:lpstr>
      <vt:lpstr>VXT Noise Figure=0</vt:lpstr>
      <vt:lpstr>Sim Noise Figure=0</vt:lpstr>
      <vt:lpstr>VXT Noise Figure=5</vt:lpstr>
      <vt:lpstr>Sim Noise Figure=5</vt:lpstr>
      <vt:lpstr>VXT Noise Figure=10</vt:lpstr>
      <vt:lpstr>Sim Noise Figure=10</vt:lpstr>
      <vt:lpstr>VXT Noise Figure=13</vt:lpstr>
      <vt:lpstr>Sim Noise Figure=13</vt:lpstr>
      <vt:lpstr>Phase Noise Test</vt:lpstr>
      <vt:lpstr>Phase Noise Test</vt:lpstr>
      <vt:lpstr>VXT Phase Noise =[100, -87.133, 1000, -96.072, 1e4, -108.607]</vt:lpstr>
      <vt:lpstr>Sim Phase Noise =[100, -87.133, 1000, -96.072, 1e4, -108.607]</vt:lpstr>
      <vt:lpstr>VXT Phase Noise =[100, -82.133, 1000, -91.072, 1e4, -103.607]</vt:lpstr>
      <vt:lpstr>Sim Phase Noise =[100, -82.133, 1000, -91.072, 1e4, -103.607]</vt:lpstr>
      <vt:lpstr>VXT Phase Noise =[100, -27.133, 1000, -36.072, 1e4, -48.607]</vt:lpstr>
      <vt:lpstr>Sim Phase Noise =[100, -27.133, 1000, -36.072, 1e4, -48.607]</vt:lpstr>
      <vt:lpstr>GainImbalance Test</vt:lpstr>
      <vt:lpstr>GainImbalance Test</vt:lpstr>
      <vt:lpstr>VXT GainImbalance=0.02</vt:lpstr>
      <vt:lpstr>Sim GainImbalance=0.02</vt:lpstr>
      <vt:lpstr>VXT GainImbalance=0.03</vt:lpstr>
      <vt:lpstr>Sim GainImbalance=0.03</vt:lpstr>
      <vt:lpstr>VXT GainImbalance=16</vt:lpstr>
      <vt:lpstr>Sim GainImbalance=16</vt:lpstr>
      <vt:lpstr>IQ offset Test</vt:lpstr>
      <vt:lpstr>IQ offset Test</vt:lpstr>
      <vt:lpstr>VXT IQ offset=0.0014</vt:lpstr>
      <vt:lpstr>Sim IQ offset=0.0014</vt:lpstr>
      <vt:lpstr>VXT IQ offset=0.0045</vt:lpstr>
      <vt:lpstr>Sim IQ offset =0.0045</vt:lpstr>
      <vt:lpstr>VXT IQ offset =0.05</vt:lpstr>
      <vt:lpstr>Sim IQ offset=0.05</vt:lpstr>
      <vt:lpstr>ADC_Nbits Test</vt:lpstr>
      <vt:lpstr>ADC_Nbits Test</vt:lpstr>
      <vt:lpstr>VXT ADC_Nbits=14</vt:lpstr>
      <vt:lpstr>Sim ADC_Nbits=14</vt:lpstr>
      <vt:lpstr>VXT ADC_Nbits=12</vt:lpstr>
      <vt:lpstr>Sim ADC_Nbits=12</vt:lpstr>
      <vt:lpstr>VXT ADC_Nbits=10</vt:lpstr>
      <vt:lpstr>Sim ADC_Nbits=10</vt:lpstr>
      <vt:lpstr>Combine Test</vt:lpstr>
      <vt:lpstr>Combine Test</vt:lpstr>
      <vt:lpstr>VXT Combine Test Origin Para</vt:lpstr>
      <vt:lpstr>Sim Combine Test Origin Para</vt:lpstr>
      <vt:lpstr>VXT Combine Test Change 5dB</vt:lpstr>
      <vt:lpstr>Sim Combine Test Change 5dB</vt:lpstr>
      <vt:lpstr>VXT Combine Test Change 10dB</vt:lpstr>
      <vt:lpstr>Sim Combine Test Change 10dB</vt:lpstr>
      <vt:lpstr>Narrow Blocking OTA Test Para</vt:lpstr>
      <vt:lpstr>Narrow Blocking OTA Test</vt:lpstr>
      <vt:lpstr>OTA Test Ideal Narrow Blocking </vt:lpstr>
      <vt:lpstr>Sim OTA Ideal Narrow Blocking  </vt:lpstr>
      <vt:lpstr>Test OTA RFImp Narrow Blocking</vt:lpstr>
      <vt:lpstr>Sim OTA RFImp Narrow Blocking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Rx Narrowband Blocking Test</dc:title>
  <dc:creator>Leibo Guo</dc:creator>
  <cp:lastModifiedBy>Leibo Guo</cp:lastModifiedBy>
  <cp:revision>52</cp:revision>
  <dcterms:created xsi:type="dcterms:W3CDTF">2019-03-21T08:56:46Z</dcterms:created>
  <dcterms:modified xsi:type="dcterms:W3CDTF">2019-04-03T02:32:40Z</dcterms:modified>
</cp:coreProperties>
</file>

<file path=docProps/thumbnail.jpeg>
</file>